
<file path=[Content_Types].xml><?xml version="1.0" encoding="utf-8"?>
<Types xmlns="http://schemas.openxmlformats.org/package/2006/content-types">
  <Default Extension="emf" ContentType="image/x-emf"/>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ink/ink1.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57" r:id="rId2"/>
  </p:sldMasterIdLst>
  <p:notesMasterIdLst>
    <p:notesMasterId r:id="rId10"/>
  </p:notesMasterIdLst>
  <p:handoutMasterIdLst>
    <p:handoutMasterId r:id="rId11"/>
  </p:handoutMasterIdLst>
  <p:sldIdLst>
    <p:sldId id="305" r:id="rId3"/>
    <p:sldId id="261" r:id="rId4"/>
    <p:sldId id="259" r:id="rId5"/>
    <p:sldId id="257" r:id="rId6"/>
    <p:sldId id="309" r:id="rId7"/>
    <p:sldId id="306" r:id="rId8"/>
    <p:sldId id="307" r:id="rId9"/>
  </p:sldIdLst>
  <p:sldSz cx="12192000" cy="6858000"/>
  <p:notesSz cx="6858000" cy="9144000"/>
  <p:embeddedFontLst>
    <p:embeddedFont>
      <p:font typeface="Marianne" panose="02000000000000000000" pitchFamily="2" charset="0"/>
      <p:regular r:id="rId12"/>
      <p:bold r:id="rId13"/>
      <p:italic r:id="rId14"/>
      <p:boldItalic r:id="rId15"/>
    </p:embeddedFont>
    <p:embeddedFont>
      <p:font typeface="Marianne Light" panose="02000000000000000000" pitchFamily="2" charset="0"/>
      <p:regular r:id="rId16"/>
      <p:italic r:id="rId17"/>
    </p:embeddedFont>
    <p:embeddedFont>
      <p:font typeface="Marianne Medium" panose="02000000000000000000" pitchFamily="2" charset="0"/>
      <p:regular r:id="rId18"/>
      <p:italic r:id="rId19"/>
    </p:embeddedFont>
  </p:embeddedFontLst>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ortage1" id="{8DC8CBC0-2DBC-456F-8830-D9E4E5FAE58F}">
          <p14:sldIdLst>
            <p14:sldId id="305"/>
            <p14:sldId id="261"/>
            <p14:sldId id="259"/>
            <p14:sldId id="257"/>
            <p14:sldId id="309"/>
            <p14:sldId id="306"/>
            <p14:sldId id="307"/>
          </p14:sldIdLst>
        </p14:section>
        <p14:section name="Portage2" id="{66816AFA-70B8-4BAD-9493-F6052A93F29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918002A-70ED-2924-BBBE-3D8A2F06D39E}" name="Heitor Malheiro" initials="HM" userId="S::heitor.malheiro@mprez.fr::0e0a98d2-cb36-4b4f-81ce-3e7f5eaf38b1" providerId="AD"/>
  <p188:author id="{FF7E09ED-9AE8-2C6E-60A3-0331D70B8720}" name="Philippine Maroniez" initials="" userId="S::philippine.maroniez@mprez.fr::7c9fdb7f-ef9e-4c65-89b8-630c2b0095e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BFF0"/>
    <a:srgbClr val="94B2FA"/>
    <a:srgbClr val="FFFFFF"/>
    <a:srgbClr val="EFC9DC"/>
    <a:srgbClr val="E793BE"/>
    <a:srgbClr val="FFF0C7"/>
    <a:srgbClr val="F0C9DE"/>
    <a:srgbClr val="D92424"/>
    <a:srgbClr val="FFCC52"/>
    <a:srgbClr val="F3EA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2BB9C6-50F4-43BB-BC5A-B6952323CC54}" v="2" dt="2025-03-21T11:04:28.714"/>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640" autoAdjust="0"/>
    <p:restoredTop sz="86335" autoAdjust="0"/>
  </p:normalViewPr>
  <p:slideViewPr>
    <p:cSldViewPr snapToGrid="0">
      <p:cViewPr varScale="1">
        <p:scale>
          <a:sx n="59" d="100"/>
          <a:sy n="59" d="100"/>
        </p:scale>
        <p:origin x="56" y="40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font" Target="fonts/font1.fntdata"/><Relationship Id="rId17" Type="http://schemas.openxmlformats.org/officeDocument/2006/relationships/font" Target="fonts/font6.fntdata"/><Relationship Id="rId25"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font" Target="fonts/font8.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3.fntdata"/><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0243D5-30EC-4EEC-BEA1-75A6153FF25B}" type="doc">
      <dgm:prSet loTypeId="urn:microsoft.com/office/officeart/2005/8/layout/default" loCatId="list" qsTypeId="urn:microsoft.com/office/officeart/2005/8/quickstyle/3d4" qsCatId="3D" csTypeId="urn:microsoft.com/office/officeart/2005/8/colors/accent1_2" csCatId="accent1" phldr="1"/>
      <dgm:spPr/>
      <dgm:t>
        <a:bodyPr/>
        <a:lstStyle/>
        <a:p>
          <a:endParaRPr lang="fr-FR"/>
        </a:p>
      </dgm:t>
    </dgm:pt>
    <dgm:pt modelId="{5FC77E54-8C16-4DF1-9ACD-626CF57AD23E}">
      <dgm:prSet phldrT="[Texte]"/>
      <dgm:spPr/>
      <dgm:t>
        <a:bodyPr/>
        <a:lstStyle/>
        <a:p>
          <a:r>
            <a:rPr lang="fr-FR" b="1" dirty="0"/>
            <a:t>Mobilité §Transport</a:t>
          </a:r>
        </a:p>
      </dgm:t>
    </dgm:pt>
    <dgm:pt modelId="{12E2E1A8-49DF-46EE-A535-F6784C1ACD24}" type="parTrans" cxnId="{2DD83A17-DBC4-4C5F-B307-7D5C64A3BCCC}">
      <dgm:prSet/>
      <dgm:spPr/>
      <dgm:t>
        <a:bodyPr/>
        <a:lstStyle/>
        <a:p>
          <a:endParaRPr lang="fr-FR"/>
        </a:p>
      </dgm:t>
    </dgm:pt>
    <dgm:pt modelId="{04396502-EB0C-4F1B-AEA2-B510051AF7D9}" type="sibTrans" cxnId="{2DD83A17-DBC4-4C5F-B307-7D5C64A3BCCC}">
      <dgm:prSet/>
      <dgm:spPr/>
      <dgm:t>
        <a:bodyPr/>
        <a:lstStyle/>
        <a:p>
          <a:endParaRPr lang="fr-FR"/>
        </a:p>
      </dgm:t>
    </dgm:pt>
    <dgm:pt modelId="{DCD9EB40-7A94-4D07-9412-86012E22A209}">
      <dgm:prSet phldrT="[Texte]"/>
      <dgm:spPr/>
      <dgm:t>
        <a:bodyPr/>
        <a:lstStyle/>
        <a:p>
          <a:r>
            <a:rPr lang="fr-FR" b="1" dirty="0"/>
            <a:t>Préservation et Biodiversité</a:t>
          </a:r>
        </a:p>
      </dgm:t>
    </dgm:pt>
    <dgm:pt modelId="{3ACFC7C2-A882-43DB-B1B6-7AF48876F2E3}" type="parTrans" cxnId="{8BAE1225-B861-40B2-863E-B18CA258A08D}">
      <dgm:prSet/>
      <dgm:spPr/>
      <dgm:t>
        <a:bodyPr/>
        <a:lstStyle/>
        <a:p>
          <a:endParaRPr lang="fr-FR"/>
        </a:p>
      </dgm:t>
    </dgm:pt>
    <dgm:pt modelId="{6996949E-8B6F-4E65-B435-618CB04B043B}" type="sibTrans" cxnId="{8BAE1225-B861-40B2-863E-B18CA258A08D}">
      <dgm:prSet/>
      <dgm:spPr/>
      <dgm:t>
        <a:bodyPr/>
        <a:lstStyle/>
        <a:p>
          <a:endParaRPr lang="fr-FR"/>
        </a:p>
      </dgm:t>
    </dgm:pt>
    <dgm:pt modelId="{95E4FD9B-E353-4477-BC64-705C9ACA146E}">
      <dgm:prSet phldrT="[Texte]"/>
      <dgm:spPr/>
      <dgm:t>
        <a:bodyPr/>
        <a:lstStyle/>
        <a:p>
          <a:r>
            <a:rPr lang="fr-FR" b="1" dirty="0"/>
            <a:t>Tourisme</a:t>
          </a:r>
        </a:p>
      </dgm:t>
    </dgm:pt>
    <dgm:pt modelId="{D5A616F1-7D77-465B-A590-68ED6248CB28}" type="parTrans" cxnId="{CF79BA64-A3FF-4F3A-BE9D-4F762E3F570B}">
      <dgm:prSet/>
      <dgm:spPr/>
      <dgm:t>
        <a:bodyPr/>
        <a:lstStyle/>
        <a:p>
          <a:endParaRPr lang="fr-FR"/>
        </a:p>
      </dgm:t>
    </dgm:pt>
    <dgm:pt modelId="{0AD2F1EA-84D8-4FEC-AF9A-F0763D2B552D}" type="sibTrans" cxnId="{CF79BA64-A3FF-4F3A-BE9D-4F762E3F570B}">
      <dgm:prSet/>
      <dgm:spPr/>
      <dgm:t>
        <a:bodyPr/>
        <a:lstStyle/>
        <a:p>
          <a:endParaRPr lang="fr-FR"/>
        </a:p>
      </dgm:t>
    </dgm:pt>
    <dgm:pt modelId="{38104047-912F-429A-9690-D54CC476EC42}">
      <dgm:prSet phldrT="[Texte]"/>
      <dgm:spPr/>
      <dgm:t>
        <a:bodyPr/>
        <a:lstStyle/>
        <a:p>
          <a:r>
            <a:rPr lang="fr-FR" b="1" dirty="0"/>
            <a:t>Agriculture</a:t>
          </a:r>
        </a:p>
      </dgm:t>
    </dgm:pt>
    <dgm:pt modelId="{6F736703-A470-4D1B-8ABA-7C5495C21B4C}" type="parTrans" cxnId="{FBAFEDBB-5D74-44C3-8801-A56AE8B3C7E5}">
      <dgm:prSet/>
      <dgm:spPr/>
      <dgm:t>
        <a:bodyPr/>
        <a:lstStyle/>
        <a:p>
          <a:endParaRPr lang="fr-FR"/>
        </a:p>
      </dgm:t>
    </dgm:pt>
    <dgm:pt modelId="{301E01B1-2BD4-4C10-AC1E-BA15D8C508CC}" type="sibTrans" cxnId="{FBAFEDBB-5D74-44C3-8801-A56AE8B3C7E5}">
      <dgm:prSet/>
      <dgm:spPr/>
      <dgm:t>
        <a:bodyPr/>
        <a:lstStyle/>
        <a:p>
          <a:endParaRPr lang="fr-FR"/>
        </a:p>
      </dgm:t>
    </dgm:pt>
    <dgm:pt modelId="{B6E5CBA2-36F9-4FE8-87DD-24BE547329A8}">
      <dgm:prSet phldrT="[Texte]"/>
      <dgm:spPr/>
      <dgm:t>
        <a:bodyPr/>
        <a:lstStyle/>
        <a:p>
          <a:r>
            <a:rPr lang="fr-FR" b="1" dirty="0"/>
            <a:t>Assainissement </a:t>
          </a:r>
        </a:p>
      </dgm:t>
    </dgm:pt>
    <dgm:pt modelId="{188BF6F2-49DB-44F1-8143-56400430B6C9}" type="parTrans" cxnId="{9ACFD395-3B7A-4BB2-9A93-78855A59CC3F}">
      <dgm:prSet/>
      <dgm:spPr/>
      <dgm:t>
        <a:bodyPr/>
        <a:lstStyle/>
        <a:p>
          <a:endParaRPr lang="fr-FR"/>
        </a:p>
      </dgm:t>
    </dgm:pt>
    <dgm:pt modelId="{2F21521F-4673-450C-B52D-474217A5D898}" type="sibTrans" cxnId="{9ACFD395-3B7A-4BB2-9A93-78855A59CC3F}">
      <dgm:prSet/>
      <dgm:spPr/>
      <dgm:t>
        <a:bodyPr/>
        <a:lstStyle/>
        <a:p>
          <a:endParaRPr lang="fr-FR"/>
        </a:p>
      </dgm:t>
    </dgm:pt>
    <dgm:pt modelId="{111A55E9-7A23-47C1-937F-93E9C0D702AC}">
      <dgm:prSet phldrT="[Texte]"/>
      <dgm:spPr/>
      <dgm:t>
        <a:bodyPr/>
        <a:lstStyle/>
        <a:p>
          <a:r>
            <a:rPr lang="fr-FR" b="1" dirty="0"/>
            <a:t>Entretien d’espaces verts § nettoyage urbain</a:t>
          </a:r>
        </a:p>
      </dgm:t>
    </dgm:pt>
    <dgm:pt modelId="{F136AB79-4D40-4482-84D5-FDC3A4CCBD79}" type="parTrans" cxnId="{E2820370-5598-4C5B-BFFD-C5E80A7C0A7E}">
      <dgm:prSet/>
      <dgm:spPr/>
      <dgm:t>
        <a:bodyPr/>
        <a:lstStyle/>
        <a:p>
          <a:endParaRPr lang="fr-FR"/>
        </a:p>
      </dgm:t>
    </dgm:pt>
    <dgm:pt modelId="{411E7042-D2F2-4297-996F-F136572A3233}" type="sibTrans" cxnId="{E2820370-5598-4C5B-BFFD-C5E80A7C0A7E}">
      <dgm:prSet/>
      <dgm:spPr/>
      <dgm:t>
        <a:bodyPr/>
        <a:lstStyle/>
        <a:p>
          <a:endParaRPr lang="fr-FR"/>
        </a:p>
      </dgm:t>
    </dgm:pt>
    <dgm:pt modelId="{B5D8D4F3-64AB-481D-990B-23EF2F77C254}">
      <dgm:prSet phldrT="[Texte]"/>
      <dgm:spPr/>
      <dgm:t>
        <a:bodyPr/>
        <a:lstStyle/>
        <a:p>
          <a:r>
            <a:rPr lang="fr-FR" b="1" dirty="0"/>
            <a:t>Production d’énergie à partir de déchets (incinération)</a:t>
          </a:r>
        </a:p>
      </dgm:t>
    </dgm:pt>
    <dgm:pt modelId="{4139D3AB-BD13-49D7-888C-94C327A87CFB}" type="parTrans" cxnId="{0DAA8E4E-5765-4240-ABC8-2BADD8C599E0}">
      <dgm:prSet/>
      <dgm:spPr/>
      <dgm:t>
        <a:bodyPr/>
        <a:lstStyle/>
        <a:p>
          <a:endParaRPr lang="fr-FR"/>
        </a:p>
      </dgm:t>
    </dgm:pt>
    <dgm:pt modelId="{E0460E4E-8041-4558-A549-5891C3510701}" type="sibTrans" cxnId="{0DAA8E4E-5765-4240-ABC8-2BADD8C599E0}">
      <dgm:prSet/>
      <dgm:spPr/>
      <dgm:t>
        <a:bodyPr/>
        <a:lstStyle/>
        <a:p>
          <a:endParaRPr lang="fr-FR"/>
        </a:p>
      </dgm:t>
    </dgm:pt>
    <dgm:pt modelId="{AD25F677-EB09-4B45-8D08-5F85B374A3F6}" type="pres">
      <dgm:prSet presAssocID="{790243D5-30EC-4EEC-BEA1-75A6153FF25B}" presName="diagram" presStyleCnt="0">
        <dgm:presLayoutVars>
          <dgm:dir/>
          <dgm:resizeHandles val="exact"/>
        </dgm:presLayoutVars>
      </dgm:prSet>
      <dgm:spPr/>
    </dgm:pt>
    <dgm:pt modelId="{8C72336F-A44F-4264-8F65-22FD5B113BE8}" type="pres">
      <dgm:prSet presAssocID="{5FC77E54-8C16-4DF1-9ACD-626CF57AD23E}" presName="node" presStyleLbl="node1" presStyleIdx="0" presStyleCnt="7" custScaleX="107860" custScaleY="102169">
        <dgm:presLayoutVars>
          <dgm:bulletEnabled val="1"/>
        </dgm:presLayoutVars>
      </dgm:prSet>
      <dgm:spPr/>
    </dgm:pt>
    <dgm:pt modelId="{D54091D4-1100-4CE7-962B-1F24499B322F}" type="pres">
      <dgm:prSet presAssocID="{04396502-EB0C-4F1B-AEA2-B510051AF7D9}" presName="sibTrans" presStyleCnt="0"/>
      <dgm:spPr/>
    </dgm:pt>
    <dgm:pt modelId="{08D07246-6116-4F96-A44F-25BB137241A1}" type="pres">
      <dgm:prSet presAssocID="{DCD9EB40-7A94-4D07-9412-86012E22A209}" presName="node" presStyleLbl="node1" presStyleIdx="1" presStyleCnt="7">
        <dgm:presLayoutVars>
          <dgm:bulletEnabled val="1"/>
        </dgm:presLayoutVars>
      </dgm:prSet>
      <dgm:spPr/>
    </dgm:pt>
    <dgm:pt modelId="{6B0100F2-31B3-430C-B876-B139E9660E5A}" type="pres">
      <dgm:prSet presAssocID="{6996949E-8B6F-4E65-B435-618CB04B043B}" presName="sibTrans" presStyleCnt="0"/>
      <dgm:spPr/>
    </dgm:pt>
    <dgm:pt modelId="{A2A92D4E-7217-443D-B14E-EDF8EDADC758}" type="pres">
      <dgm:prSet presAssocID="{95E4FD9B-E353-4477-BC64-705C9ACA146E}" presName="node" presStyleLbl="node1" presStyleIdx="2" presStyleCnt="7">
        <dgm:presLayoutVars>
          <dgm:bulletEnabled val="1"/>
        </dgm:presLayoutVars>
      </dgm:prSet>
      <dgm:spPr/>
    </dgm:pt>
    <dgm:pt modelId="{8170EC06-ABB0-4EB7-81B2-7B364FCEA3ED}" type="pres">
      <dgm:prSet presAssocID="{0AD2F1EA-84D8-4FEC-AF9A-F0763D2B552D}" presName="sibTrans" presStyleCnt="0"/>
      <dgm:spPr/>
    </dgm:pt>
    <dgm:pt modelId="{CC9150A0-2FA5-47C1-9B72-EB3190616E63}" type="pres">
      <dgm:prSet presAssocID="{38104047-912F-429A-9690-D54CC476EC42}" presName="node" presStyleLbl="node1" presStyleIdx="3" presStyleCnt="7">
        <dgm:presLayoutVars>
          <dgm:bulletEnabled val="1"/>
        </dgm:presLayoutVars>
      </dgm:prSet>
      <dgm:spPr/>
    </dgm:pt>
    <dgm:pt modelId="{3C2ECC48-A7EB-4EE8-8861-C99F2BC56DC0}" type="pres">
      <dgm:prSet presAssocID="{301E01B1-2BD4-4C10-AC1E-BA15D8C508CC}" presName="sibTrans" presStyleCnt="0"/>
      <dgm:spPr/>
    </dgm:pt>
    <dgm:pt modelId="{92AE5735-F87E-45DE-81D3-CEFE52E525F6}" type="pres">
      <dgm:prSet presAssocID="{B6E5CBA2-36F9-4FE8-87DD-24BE547329A8}" presName="node" presStyleLbl="node1" presStyleIdx="4" presStyleCnt="7" custLinFactNeighborX="-3853" custLinFactNeighborY="3085">
        <dgm:presLayoutVars>
          <dgm:bulletEnabled val="1"/>
        </dgm:presLayoutVars>
      </dgm:prSet>
      <dgm:spPr/>
    </dgm:pt>
    <dgm:pt modelId="{A68A40E0-DA31-45A2-973B-EC75E0F1D915}" type="pres">
      <dgm:prSet presAssocID="{2F21521F-4673-450C-B52D-474217A5D898}" presName="sibTrans" presStyleCnt="0"/>
      <dgm:spPr/>
    </dgm:pt>
    <dgm:pt modelId="{34B3D3DB-EADE-4773-A2FE-F5DD65A1082E}" type="pres">
      <dgm:prSet presAssocID="{B5D8D4F3-64AB-481D-990B-23EF2F77C254}" presName="node" presStyleLbl="node1" presStyleIdx="5" presStyleCnt="7" custLinFactNeighborX="-5101" custLinFactNeighborY="1745">
        <dgm:presLayoutVars>
          <dgm:bulletEnabled val="1"/>
        </dgm:presLayoutVars>
      </dgm:prSet>
      <dgm:spPr/>
    </dgm:pt>
    <dgm:pt modelId="{97BB8915-6F7F-4E94-BE2F-6EBBB4CDFAC4}" type="pres">
      <dgm:prSet presAssocID="{E0460E4E-8041-4558-A549-5891C3510701}" presName="sibTrans" presStyleCnt="0"/>
      <dgm:spPr/>
    </dgm:pt>
    <dgm:pt modelId="{33045ACD-4893-4625-B9D3-289B2726C6C2}" type="pres">
      <dgm:prSet presAssocID="{111A55E9-7A23-47C1-937F-93E9C0D702AC}" presName="node" presStyleLbl="node1" presStyleIdx="6" presStyleCnt="7" custLinFactNeighborX="-9798" custLinFactNeighborY="2578">
        <dgm:presLayoutVars>
          <dgm:bulletEnabled val="1"/>
        </dgm:presLayoutVars>
      </dgm:prSet>
      <dgm:spPr/>
    </dgm:pt>
  </dgm:ptLst>
  <dgm:cxnLst>
    <dgm:cxn modelId="{2DD83A17-DBC4-4C5F-B307-7D5C64A3BCCC}" srcId="{790243D5-30EC-4EEC-BEA1-75A6153FF25B}" destId="{5FC77E54-8C16-4DF1-9ACD-626CF57AD23E}" srcOrd="0" destOrd="0" parTransId="{12E2E1A8-49DF-46EE-A535-F6784C1ACD24}" sibTransId="{04396502-EB0C-4F1B-AEA2-B510051AF7D9}"/>
    <dgm:cxn modelId="{0394321E-5707-4AE0-928F-3B04172C3BF8}" type="presOf" srcId="{790243D5-30EC-4EEC-BEA1-75A6153FF25B}" destId="{AD25F677-EB09-4B45-8D08-5F85B374A3F6}" srcOrd="0" destOrd="0" presId="urn:microsoft.com/office/officeart/2005/8/layout/default"/>
    <dgm:cxn modelId="{8BAE1225-B861-40B2-863E-B18CA258A08D}" srcId="{790243D5-30EC-4EEC-BEA1-75A6153FF25B}" destId="{DCD9EB40-7A94-4D07-9412-86012E22A209}" srcOrd="1" destOrd="0" parTransId="{3ACFC7C2-A882-43DB-B1B6-7AF48876F2E3}" sibTransId="{6996949E-8B6F-4E65-B435-618CB04B043B}"/>
    <dgm:cxn modelId="{C6471D3F-A106-43DC-9CEA-6A836E487CA9}" type="presOf" srcId="{B6E5CBA2-36F9-4FE8-87DD-24BE547329A8}" destId="{92AE5735-F87E-45DE-81D3-CEFE52E525F6}" srcOrd="0" destOrd="0" presId="urn:microsoft.com/office/officeart/2005/8/layout/default"/>
    <dgm:cxn modelId="{CF79BA64-A3FF-4F3A-BE9D-4F762E3F570B}" srcId="{790243D5-30EC-4EEC-BEA1-75A6153FF25B}" destId="{95E4FD9B-E353-4477-BC64-705C9ACA146E}" srcOrd="2" destOrd="0" parTransId="{D5A616F1-7D77-465B-A590-68ED6248CB28}" sibTransId="{0AD2F1EA-84D8-4FEC-AF9A-F0763D2B552D}"/>
    <dgm:cxn modelId="{0DAA8E4E-5765-4240-ABC8-2BADD8C599E0}" srcId="{790243D5-30EC-4EEC-BEA1-75A6153FF25B}" destId="{B5D8D4F3-64AB-481D-990B-23EF2F77C254}" srcOrd="5" destOrd="0" parTransId="{4139D3AB-BD13-49D7-888C-94C327A87CFB}" sibTransId="{E0460E4E-8041-4558-A549-5891C3510701}"/>
    <dgm:cxn modelId="{E2820370-5598-4C5B-BFFD-C5E80A7C0A7E}" srcId="{790243D5-30EC-4EEC-BEA1-75A6153FF25B}" destId="{111A55E9-7A23-47C1-937F-93E9C0D702AC}" srcOrd="6" destOrd="0" parTransId="{F136AB79-4D40-4482-84D5-FDC3A4CCBD79}" sibTransId="{411E7042-D2F2-4297-996F-F136572A3233}"/>
    <dgm:cxn modelId="{FB1AE085-4502-4E80-88B7-5098DE45DB42}" type="presOf" srcId="{38104047-912F-429A-9690-D54CC476EC42}" destId="{CC9150A0-2FA5-47C1-9B72-EB3190616E63}" srcOrd="0" destOrd="0" presId="urn:microsoft.com/office/officeart/2005/8/layout/default"/>
    <dgm:cxn modelId="{F133148A-4EE9-4BBA-A9EA-20A66049EE03}" type="presOf" srcId="{111A55E9-7A23-47C1-937F-93E9C0D702AC}" destId="{33045ACD-4893-4625-B9D3-289B2726C6C2}" srcOrd="0" destOrd="0" presId="urn:microsoft.com/office/officeart/2005/8/layout/default"/>
    <dgm:cxn modelId="{9ACFD395-3B7A-4BB2-9A93-78855A59CC3F}" srcId="{790243D5-30EC-4EEC-BEA1-75A6153FF25B}" destId="{B6E5CBA2-36F9-4FE8-87DD-24BE547329A8}" srcOrd="4" destOrd="0" parTransId="{188BF6F2-49DB-44F1-8143-56400430B6C9}" sibTransId="{2F21521F-4673-450C-B52D-474217A5D898}"/>
    <dgm:cxn modelId="{BDB512A4-A36D-4FD3-B848-801BD52AA672}" type="presOf" srcId="{B5D8D4F3-64AB-481D-990B-23EF2F77C254}" destId="{34B3D3DB-EADE-4773-A2FE-F5DD65A1082E}" srcOrd="0" destOrd="0" presId="urn:microsoft.com/office/officeart/2005/8/layout/default"/>
    <dgm:cxn modelId="{DC902DA6-DCC1-4014-A9CB-4563B715EACE}" type="presOf" srcId="{DCD9EB40-7A94-4D07-9412-86012E22A209}" destId="{08D07246-6116-4F96-A44F-25BB137241A1}" srcOrd="0" destOrd="0" presId="urn:microsoft.com/office/officeart/2005/8/layout/default"/>
    <dgm:cxn modelId="{65B83EB1-C427-44FA-81EC-CC1B3A0382B5}" type="presOf" srcId="{95E4FD9B-E353-4477-BC64-705C9ACA146E}" destId="{A2A92D4E-7217-443D-B14E-EDF8EDADC758}" srcOrd="0" destOrd="0" presId="urn:microsoft.com/office/officeart/2005/8/layout/default"/>
    <dgm:cxn modelId="{65E176B4-95C3-49B0-9380-34C1DB8A566B}" type="presOf" srcId="{5FC77E54-8C16-4DF1-9ACD-626CF57AD23E}" destId="{8C72336F-A44F-4264-8F65-22FD5B113BE8}" srcOrd="0" destOrd="0" presId="urn:microsoft.com/office/officeart/2005/8/layout/default"/>
    <dgm:cxn modelId="{FBAFEDBB-5D74-44C3-8801-A56AE8B3C7E5}" srcId="{790243D5-30EC-4EEC-BEA1-75A6153FF25B}" destId="{38104047-912F-429A-9690-D54CC476EC42}" srcOrd="3" destOrd="0" parTransId="{6F736703-A470-4D1B-8ABA-7C5495C21B4C}" sibTransId="{301E01B1-2BD4-4C10-AC1E-BA15D8C508CC}"/>
    <dgm:cxn modelId="{58BA9736-06B3-453C-8829-23A26FE6AEA3}" type="presParOf" srcId="{AD25F677-EB09-4B45-8D08-5F85B374A3F6}" destId="{8C72336F-A44F-4264-8F65-22FD5B113BE8}" srcOrd="0" destOrd="0" presId="urn:microsoft.com/office/officeart/2005/8/layout/default"/>
    <dgm:cxn modelId="{D18CCC89-5E59-4421-9EE0-E3E5BFE18335}" type="presParOf" srcId="{AD25F677-EB09-4B45-8D08-5F85B374A3F6}" destId="{D54091D4-1100-4CE7-962B-1F24499B322F}" srcOrd="1" destOrd="0" presId="urn:microsoft.com/office/officeart/2005/8/layout/default"/>
    <dgm:cxn modelId="{F2A22CB8-61CF-43E0-99EB-E1103CB27A7D}" type="presParOf" srcId="{AD25F677-EB09-4B45-8D08-5F85B374A3F6}" destId="{08D07246-6116-4F96-A44F-25BB137241A1}" srcOrd="2" destOrd="0" presId="urn:microsoft.com/office/officeart/2005/8/layout/default"/>
    <dgm:cxn modelId="{7D35601E-E479-4F6E-8883-469549E991C6}" type="presParOf" srcId="{AD25F677-EB09-4B45-8D08-5F85B374A3F6}" destId="{6B0100F2-31B3-430C-B876-B139E9660E5A}" srcOrd="3" destOrd="0" presId="urn:microsoft.com/office/officeart/2005/8/layout/default"/>
    <dgm:cxn modelId="{164CDB4D-3B75-47F5-A2AF-85E3CE640772}" type="presParOf" srcId="{AD25F677-EB09-4B45-8D08-5F85B374A3F6}" destId="{A2A92D4E-7217-443D-B14E-EDF8EDADC758}" srcOrd="4" destOrd="0" presId="urn:microsoft.com/office/officeart/2005/8/layout/default"/>
    <dgm:cxn modelId="{79C15504-4AF2-4C97-A237-FF5CBF1ECCDF}" type="presParOf" srcId="{AD25F677-EB09-4B45-8D08-5F85B374A3F6}" destId="{8170EC06-ABB0-4EB7-81B2-7B364FCEA3ED}" srcOrd="5" destOrd="0" presId="urn:microsoft.com/office/officeart/2005/8/layout/default"/>
    <dgm:cxn modelId="{2FD19B32-35BE-4E5F-9C9F-15BEAD6113A9}" type="presParOf" srcId="{AD25F677-EB09-4B45-8D08-5F85B374A3F6}" destId="{CC9150A0-2FA5-47C1-9B72-EB3190616E63}" srcOrd="6" destOrd="0" presId="urn:microsoft.com/office/officeart/2005/8/layout/default"/>
    <dgm:cxn modelId="{648CBF02-1C55-48A0-9507-680A6A064FF6}" type="presParOf" srcId="{AD25F677-EB09-4B45-8D08-5F85B374A3F6}" destId="{3C2ECC48-A7EB-4EE8-8861-C99F2BC56DC0}" srcOrd="7" destOrd="0" presId="urn:microsoft.com/office/officeart/2005/8/layout/default"/>
    <dgm:cxn modelId="{13068102-7866-4E3F-A403-91553A95C35B}" type="presParOf" srcId="{AD25F677-EB09-4B45-8D08-5F85B374A3F6}" destId="{92AE5735-F87E-45DE-81D3-CEFE52E525F6}" srcOrd="8" destOrd="0" presId="urn:microsoft.com/office/officeart/2005/8/layout/default"/>
    <dgm:cxn modelId="{DF2084FC-A938-4852-87B8-2044BEC3A27B}" type="presParOf" srcId="{AD25F677-EB09-4B45-8D08-5F85B374A3F6}" destId="{A68A40E0-DA31-45A2-973B-EC75E0F1D915}" srcOrd="9" destOrd="0" presId="urn:microsoft.com/office/officeart/2005/8/layout/default"/>
    <dgm:cxn modelId="{5880C246-1221-4525-BDB6-A0CCB0C5562D}" type="presParOf" srcId="{AD25F677-EB09-4B45-8D08-5F85B374A3F6}" destId="{34B3D3DB-EADE-4773-A2FE-F5DD65A1082E}" srcOrd="10" destOrd="0" presId="urn:microsoft.com/office/officeart/2005/8/layout/default"/>
    <dgm:cxn modelId="{C76920AC-BBC1-4E97-9948-777FB0C006A1}" type="presParOf" srcId="{AD25F677-EB09-4B45-8D08-5F85B374A3F6}" destId="{97BB8915-6F7F-4E94-BE2F-6EBBB4CDFAC4}" srcOrd="11" destOrd="0" presId="urn:microsoft.com/office/officeart/2005/8/layout/default"/>
    <dgm:cxn modelId="{947E848B-2F10-417E-B80F-7DA9A0162E74}" type="presParOf" srcId="{AD25F677-EB09-4B45-8D08-5F85B374A3F6}" destId="{33045ACD-4893-4625-B9D3-289B2726C6C2}" srcOrd="1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72336F-A44F-4264-8F65-22FD5B113BE8}">
      <dsp:nvSpPr>
        <dsp:cNvPr id="0" name=""/>
        <dsp:cNvSpPr/>
      </dsp:nvSpPr>
      <dsp:spPr>
        <a:xfrm>
          <a:off x="1418434" y="266267"/>
          <a:ext cx="2988362" cy="1698412"/>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b="1" kern="1200" dirty="0"/>
            <a:t>Mobilité §Transport</a:t>
          </a:r>
        </a:p>
      </dsp:txBody>
      <dsp:txXfrm>
        <a:off x="1418434" y="266267"/>
        <a:ext cx="2988362" cy="1698412"/>
      </dsp:txXfrm>
    </dsp:sp>
    <dsp:sp modelId="{08D07246-6116-4F96-A44F-25BB137241A1}">
      <dsp:nvSpPr>
        <dsp:cNvPr id="0" name=""/>
        <dsp:cNvSpPr/>
      </dsp:nvSpPr>
      <dsp:spPr>
        <a:xfrm>
          <a:off x="4683856" y="284295"/>
          <a:ext cx="2770593" cy="1662356"/>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b="1" kern="1200" dirty="0"/>
            <a:t>Préservation et Biodiversité</a:t>
          </a:r>
        </a:p>
      </dsp:txBody>
      <dsp:txXfrm>
        <a:off x="4683856" y="284295"/>
        <a:ext cx="2770593" cy="1662356"/>
      </dsp:txXfrm>
    </dsp:sp>
    <dsp:sp modelId="{A2A92D4E-7217-443D-B14E-EDF8EDADC758}">
      <dsp:nvSpPr>
        <dsp:cNvPr id="0" name=""/>
        <dsp:cNvSpPr/>
      </dsp:nvSpPr>
      <dsp:spPr>
        <a:xfrm>
          <a:off x="7731508" y="284295"/>
          <a:ext cx="2770593" cy="1662356"/>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b="1" kern="1200" dirty="0"/>
            <a:t>Tourisme</a:t>
          </a:r>
        </a:p>
      </dsp:txBody>
      <dsp:txXfrm>
        <a:off x="7731508" y="284295"/>
        <a:ext cx="2770593" cy="1662356"/>
      </dsp:txXfrm>
    </dsp:sp>
    <dsp:sp modelId="{CC9150A0-2FA5-47C1-9B72-EB3190616E63}">
      <dsp:nvSpPr>
        <dsp:cNvPr id="0" name=""/>
        <dsp:cNvSpPr/>
      </dsp:nvSpPr>
      <dsp:spPr>
        <a:xfrm>
          <a:off x="3492" y="2241739"/>
          <a:ext cx="2770593" cy="1662356"/>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b="1" kern="1200" dirty="0"/>
            <a:t>Agriculture</a:t>
          </a:r>
        </a:p>
      </dsp:txBody>
      <dsp:txXfrm>
        <a:off x="3492" y="2241739"/>
        <a:ext cx="2770593" cy="1662356"/>
      </dsp:txXfrm>
    </dsp:sp>
    <dsp:sp modelId="{92AE5735-F87E-45DE-81D3-CEFE52E525F6}">
      <dsp:nvSpPr>
        <dsp:cNvPr id="0" name=""/>
        <dsp:cNvSpPr/>
      </dsp:nvSpPr>
      <dsp:spPr>
        <a:xfrm>
          <a:off x="2944394" y="2293023"/>
          <a:ext cx="2770593" cy="1662356"/>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b="1" kern="1200" dirty="0"/>
            <a:t>Assainissement </a:t>
          </a:r>
        </a:p>
      </dsp:txBody>
      <dsp:txXfrm>
        <a:off x="2944394" y="2293023"/>
        <a:ext cx="2770593" cy="1662356"/>
      </dsp:txXfrm>
    </dsp:sp>
    <dsp:sp modelId="{34B3D3DB-EADE-4773-A2FE-F5DD65A1082E}">
      <dsp:nvSpPr>
        <dsp:cNvPr id="0" name=""/>
        <dsp:cNvSpPr/>
      </dsp:nvSpPr>
      <dsp:spPr>
        <a:xfrm>
          <a:off x="5957470" y="2270747"/>
          <a:ext cx="2770593" cy="1662356"/>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b="1" kern="1200" dirty="0"/>
            <a:t>Production d’énergie à partir de déchets (incinération)</a:t>
          </a:r>
        </a:p>
      </dsp:txBody>
      <dsp:txXfrm>
        <a:off x="5957470" y="2270747"/>
        <a:ext cx="2770593" cy="1662356"/>
      </dsp:txXfrm>
    </dsp:sp>
    <dsp:sp modelId="{33045ACD-4893-4625-B9D3-289B2726C6C2}">
      <dsp:nvSpPr>
        <dsp:cNvPr id="0" name=""/>
        <dsp:cNvSpPr/>
      </dsp:nvSpPr>
      <dsp:spPr>
        <a:xfrm>
          <a:off x="8874988" y="2284594"/>
          <a:ext cx="2770593" cy="1662356"/>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b="1" kern="1200" dirty="0"/>
            <a:t>Entretien d’espaces verts § nettoyage urbain</a:t>
          </a:r>
        </a:p>
      </dsp:txBody>
      <dsp:txXfrm>
        <a:off x="8874988" y="2284594"/>
        <a:ext cx="2770593" cy="166235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C9EE706-5A46-5D8C-9847-32B5442D00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latin typeface="Marianne" panose="02000000000000000000" pitchFamily="2" charset="0"/>
            </a:endParaRPr>
          </a:p>
        </p:txBody>
      </p:sp>
      <p:sp>
        <p:nvSpPr>
          <p:cNvPr id="3" name="Espace réservé de la date 2">
            <a:extLst>
              <a:ext uri="{FF2B5EF4-FFF2-40B4-BE49-F238E27FC236}">
                <a16:creationId xmlns:a16="http://schemas.microsoft.com/office/drawing/2014/main" id="{4773F71A-3398-A8ED-B14A-0D8A53A09DC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AD1D652-B38B-492B-A121-3F45F4A171F9}" type="datetimeFigureOut">
              <a:rPr lang="fr-FR" smtClean="0">
                <a:latin typeface="Marianne" panose="02000000000000000000" pitchFamily="2" charset="0"/>
              </a:rPr>
              <a:t>26/03/2025</a:t>
            </a:fld>
            <a:endParaRPr lang="fr-FR" dirty="0">
              <a:latin typeface="Marianne" panose="02000000000000000000" pitchFamily="2" charset="0"/>
            </a:endParaRPr>
          </a:p>
        </p:txBody>
      </p:sp>
      <p:sp>
        <p:nvSpPr>
          <p:cNvPr id="4" name="Espace réservé du pied de page 3">
            <a:extLst>
              <a:ext uri="{FF2B5EF4-FFF2-40B4-BE49-F238E27FC236}">
                <a16:creationId xmlns:a16="http://schemas.microsoft.com/office/drawing/2014/main" id="{DC075232-AA53-D9E1-22C8-D0C19EC53A7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latin typeface="Marianne" panose="02000000000000000000" pitchFamily="2" charset="0"/>
            </a:endParaRPr>
          </a:p>
        </p:txBody>
      </p:sp>
      <p:sp>
        <p:nvSpPr>
          <p:cNvPr id="5" name="Espace réservé du numéro de diapositive 4">
            <a:extLst>
              <a:ext uri="{FF2B5EF4-FFF2-40B4-BE49-F238E27FC236}">
                <a16:creationId xmlns:a16="http://schemas.microsoft.com/office/drawing/2014/main" id="{0BCA55C2-9F26-98CD-0EA6-5D9DCD1672E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D3EEAC-788E-413F-AC89-18A39B9986FB}" type="slidenum">
              <a:rPr lang="fr-FR" smtClean="0">
                <a:latin typeface="Marianne" panose="02000000000000000000" pitchFamily="2" charset="0"/>
              </a:rPr>
              <a:t>‹N°›</a:t>
            </a:fld>
            <a:endParaRPr lang="fr-FR" dirty="0">
              <a:latin typeface="Marianne" panose="02000000000000000000" pitchFamily="2" charset="0"/>
            </a:endParaRPr>
          </a:p>
        </p:txBody>
      </p:sp>
    </p:spTree>
    <p:extLst>
      <p:ext uri="{BB962C8B-B14F-4D97-AF65-F5344CB8AC3E}">
        <p14:creationId xmlns:p14="http://schemas.microsoft.com/office/powerpoint/2010/main" val="78654337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21T14:20:24.974"/>
    </inkml:context>
    <inkml:brush xml:id="br0">
      <inkml:brushProperty name="width" value="0.035" units="cm"/>
      <inkml:brushProperty name="height" value="0.035" units="cm"/>
    </inkml:brush>
  </inkml:definitions>
  <inkml:trace contextRef="#ctx0" brushRef="#br0">1 0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arianne" panose="02000000000000000000" pitchFamily="2" charset="0"/>
              </a:defRPr>
            </a:lvl1pPr>
          </a:lstStyle>
          <a:p>
            <a:endParaRPr lang="fr-F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arianne" panose="02000000000000000000" pitchFamily="2" charset="0"/>
              </a:defRPr>
            </a:lvl1pPr>
          </a:lstStyle>
          <a:p>
            <a:fld id="{A9D2F4D7-3181-43AB-BECD-4A13767D3566}" type="datetimeFigureOut">
              <a:rPr lang="fr-FR" smtClean="0"/>
              <a:pPr/>
              <a:t>26/03/2025</a:t>
            </a:fld>
            <a:endParaRPr lang="fr-F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arianne" panose="02000000000000000000" pitchFamily="2" charset="0"/>
              </a:defRPr>
            </a:lvl1pPr>
          </a:lstStyle>
          <a:p>
            <a:endParaRPr lang="fr-F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arianne" panose="02000000000000000000" pitchFamily="2" charset="0"/>
              </a:defRPr>
            </a:lvl1pPr>
          </a:lstStyle>
          <a:p>
            <a:fld id="{3B94BA8F-00C9-44D4-8D20-4E4E357C1EED}" type="slidenum">
              <a:rPr lang="fr-FR" smtClean="0"/>
              <a:pPr/>
              <a:t>‹N°›</a:t>
            </a:fld>
            <a:endParaRPr lang="fr-FR" dirty="0"/>
          </a:p>
        </p:txBody>
      </p:sp>
    </p:spTree>
    <p:extLst>
      <p:ext uri="{BB962C8B-B14F-4D97-AF65-F5344CB8AC3E}">
        <p14:creationId xmlns:p14="http://schemas.microsoft.com/office/powerpoint/2010/main" val="1216038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arianne" panose="02000000000000000000" pitchFamily="2" charset="0"/>
        <a:ea typeface="+mn-ea"/>
        <a:cs typeface="+mn-cs"/>
      </a:defRPr>
    </a:lvl1pPr>
    <a:lvl2pPr marL="457200" algn="l" defTabSz="914400" rtl="0" eaLnBrk="1" latinLnBrk="0" hangingPunct="1">
      <a:defRPr sz="1200" kern="1200">
        <a:solidFill>
          <a:schemeClr val="tx1"/>
        </a:solidFill>
        <a:latin typeface="Marianne" panose="02000000000000000000" pitchFamily="2" charset="0"/>
        <a:ea typeface="+mn-ea"/>
        <a:cs typeface="+mn-cs"/>
      </a:defRPr>
    </a:lvl2pPr>
    <a:lvl3pPr marL="914400" algn="l" defTabSz="914400" rtl="0" eaLnBrk="1" latinLnBrk="0" hangingPunct="1">
      <a:defRPr sz="1200" kern="1200">
        <a:solidFill>
          <a:schemeClr val="tx1"/>
        </a:solidFill>
        <a:latin typeface="Marianne" panose="02000000000000000000" pitchFamily="2" charset="0"/>
        <a:ea typeface="+mn-ea"/>
        <a:cs typeface="+mn-cs"/>
      </a:defRPr>
    </a:lvl3pPr>
    <a:lvl4pPr marL="1371600" algn="l" defTabSz="914400" rtl="0" eaLnBrk="1" latinLnBrk="0" hangingPunct="1">
      <a:defRPr sz="1200" kern="1200">
        <a:solidFill>
          <a:schemeClr val="tx1"/>
        </a:solidFill>
        <a:latin typeface="Marianne" panose="02000000000000000000" pitchFamily="2" charset="0"/>
        <a:ea typeface="+mn-ea"/>
        <a:cs typeface="+mn-cs"/>
      </a:defRPr>
    </a:lvl4pPr>
    <a:lvl5pPr marL="1828800" algn="l" defTabSz="914400" rtl="0" eaLnBrk="1" latinLnBrk="0" hangingPunct="1">
      <a:defRPr sz="1200" kern="1200">
        <a:solidFill>
          <a:schemeClr val="tx1"/>
        </a:solidFill>
        <a:latin typeface="Marianne"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2.xml"/><Relationship Id="rId1" Type="http://schemas.openxmlformats.org/officeDocument/2006/relationships/themeOverride" Target="../theme/themeOverride1.xml"/><Relationship Id="rId4" Type="http://schemas.openxmlformats.org/officeDocument/2006/relationships/image" Target="../media/image4.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p:bg>
      <p:bgPr>
        <a:solidFill>
          <a:srgbClr val="FFFFFF"/>
        </a:solidFill>
        <a:effectLst/>
      </p:bgPr>
    </p:bg>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CB5343B9-4000-0D59-D0B9-3C600DB7EA8A}"/>
              </a:ext>
              <a:ext uri="{C183D7F6-B498-43B3-948B-1728B52AA6E4}">
                <adec:decorative xmlns:adec="http://schemas.microsoft.com/office/drawing/2017/decorative" val="1"/>
              </a:ext>
            </a:extLst>
          </p:cNvPr>
          <p:cNvSpPr>
            <a:spLocks noGrp="1"/>
          </p:cNvSpPr>
          <p:nvPr>
            <p:ph type="body" sz="quarter" idx="10" hasCustomPrompt="1"/>
          </p:nvPr>
        </p:nvSpPr>
        <p:spPr>
          <a:xfrm>
            <a:off x="3171055" y="388976"/>
            <a:ext cx="9020946" cy="6469024"/>
          </a:xfrm>
          <a:custGeom>
            <a:avLst/>
            <a:gdLst>
              <a:gd name="connsiteX0" fmla="*/ 4945505 w 9020946"/>
              <a:gd name="connsiteY0" fmla="*/ 0 h 6469024"/>
              <a:gd name="connsiteX1" fmla="*/ 5771187 w 9020946"/>
              <a:gd name="connsiteY1" fmla="*/ 161155 h 6469024"/>
              <a:gd name="connsiteX2" fmla="*/ 8936706 w 9020946"/>
              <a:gd name="connsiteY2" fmla="*/ 1984322 h 6469024"/>
              <a:gd name="connsiteX3" fmla="*/ 9020946 w 9020946"/>
              <a:gd name="connsiteY3" fmla="*/ 2056378 h 6469024"/>
              <a:gd name="connsiteX4" fmla="*/ 9020946 w 9020946"/>
              <a:gd name="connsiteY4" fmla="*/ 6469024 h 6469024"/>
              <a:gd name="connsiteX5" fmla="*/ 56808 w 9020946"/>
              <a:gd name="connsiteY5" fmla="*/ 6469024 h 6469024"/>
              <a:gd name="connsiteX6" fmla="*/ 31222 w 9020946"/>
              <a:gd name="connsiteY6" fmla="*/ 6170845 h 6469024"/>
              <a:gd name="connsiteX7" fmla="*/ 1 w 9020946"/>
              <a:gd name="connsiteY7" fmla="*/ 5252589 h 6469024"/>
              <a:gd name="connsiteX8" fmla="*/ 126073 w 9020946"/>
              <a:gd name="connsiteY8" fmla="*/ 3415976 h 6469024"/>
              <a:gd name="connsiteX9" fmla="*/ 954371 w 9020946"/>
              <a:gd name="connsiteY9" fmla="*/ 1984322 h 6469024"/>
              <a:gd name="connsiteX10" fmla="*/ 4119822 w 9020946"/>
              <a:gd name="connsiteY10" fmla="*/ 161155 h 6469024"/>
              <a:gd name="connsiteX11" fmla="*/ 4945505 w 9020946"/>
              <a:gd name="connsiteY11" fmla="*/ 0 h 6469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020946" h="6469024">
                <a:moveTo>
                  <a:pt x="4945505" y="0"/>
                </a:moveTo>
                <a:cubicBezTo>
                  <a:pt x="5226075" y="0"/>
                  <a:pt x="5506646" y="53719"/>
                  <a:pt x="5771187" y="161155"/>
                </a:cubicBezTo>
                <a:cubicBezTo>
                  <a:pt x="6912831" y="624859"/>
                  <a:pt x="7976495" y="1241364"/>
                  <a:pt x="8936706" y="1984322"/>
                </a:cubicBezTo>
                <a:lnTo>
                  <a:pt x="9020946" y="2056378"/>
                </a:lnTo>
                <a:lnTo>
                  <a:pt x="9020946" y="6469024"/>
                </a:lnTo>
                <a:lnTo>
                  <a:pt x="56808" y="6469024"/>
                </a:lnTo>
                <a:lnTo>
                  <a:pt x="31222" y="6170845"/>
                </a:lnTo>
                <a:cubicBezTo>
                  <a:pt x="10258" y="5864562"/>
                  <a:pt x="-101" y="5558295"/>
                  <a:pt x="1" y="5252589"/>
                </a:cubicBezTo>
                <a:cubicBezTo>
                  <a:pt x="-203" y="4641109"/>
                  <a:pt x="41436" y="4027524"/>
                  <a:pt x="126073" y="3415976"/>
                </a:cubicBezTo>
                <a:cubicBezTo>
                  <a:pt x="204460" y="2849318"/>
                  <a:pt x="501911" y="2334409"/>
                  <a:pt x="954371" y="1984322"/>
                </a:cubicBezTo>
                <a:cubicBezTo>
                  <a:pt x="1914514" y="1241296"/>
                  <a:pt x="2978246" y="624859"/>
                  <a:pt x="4119822" y="161155"/>
                </a:cubicBezTo>
                <a:cubicBezTo>
                  <a:pt x="4384363" y="53719"/>
                  <a:pt x="4664934" y="0"/>
                  <a:pt x="4945505" y="0"/>
                </a:cubicBezTo>
                <a:close/>
              </a:path>
            </a:pathLst>
          </a:custGeom>
          <a:solidFill>
            <a:schemeClr val="accent1">
              <a:lumMod val="20000"/>
              <a:lumOff val="80000"/>
            </a:schemeClr>
          </a:solidFill>
        </p:spPr>
        <p:txBody>
          <a:bodyPr wrap="square">
            <a:noAutofit/>
          </a:bodyPr>
          <a:lstStyle>
            <a:lvl1pPr>
              <a:defRPr>
                <a:solidFill>
                  <a:schemeClr val="tx2">
                    <a:alpha val="0"/>
                  </a:schemeClr>
                </a:solidFill>
              </a:defRPr>
            </a:lvl1pPr>
            <a:lvl5pPr>
              <a:defRPr/>
            </a:lvl5pPr>
          </a:lstStyle>
          <a:p>
            <a:pPr lvl="0"/>
            <a:r>
              <a:rPr lang="fr-FR" dirty="0"/>
              <a:t>'</a:t>
            </a:r>
          </a:p>
        </p:txBody>
      </p:sp>
      <p:sp>
        <p:nvSpPr>
          <p:cNvPr id="3" name="Text Placeholder 20">
            <a:extLst>
              <a:ext uri="{FF2B5EF4-FFF2-40B4-BE49-F238E27FC236}">
                <a16:creationId xmlns:a16="http://schemas.microsoft.com/office/drawing/2014/main" id="{E35556AE-0792-4A86-267C-E3B3100CDA5F}"/>
              </a:ext>
              <a:ext uri="{C183D7F6-B498-43B3-948B-1728B52AA6E4}">
                <adec:decorative xmlns:adec="http://schemas.microsoft.com/office/drawing/2017/decorative" val="1"/>
              </a:ext>
            </a:extLst>
          </p:cNvPr>
          <p:cNvSpPr>
            <a:spLocks noGrp="1"/>
          </p:cNvSpPr>
          <p:nvPr>
            <p:ph type="body" sz="quarter" idx="21" hasCustomPrompt="1"/>
          </p:nvPr>
        </p:nvSpPr>
        <p:spPr>
          <a:xfrm>
            <a:off x="2996406" y="3172618"/>
            <a:ext cx="728664" cy="728664"/>
          </a:xfrm>
          <a:custGeom>
            <a:avLst/>
            <a:gdLst>
              <a:gd name="connsiteX0" fmla="*/ 364332 w 728664"/>
              <a:gd name="connsiteY0" fmla="*/ 0 h 728664"/>
              <a:gd name="connsiteX1" fmla="*/ 728664 w 728664"/>
              <a:gd name="connsiteY1" fmla="*/ 364332 h 728664"/>
              <a:gd name="connsiteX2" fmla="*/ 364332 w 728664"/>
              <a:gd name="connsiteY2" fmla="*/ 728664 h 728664"/>
              <a:gd name="connsiteX3" fmla="*/ 0 w 728664"/>
              <a:gd name="connsiteY3" fmla="*/ 364332 h 728664"/>
              <a:gd name="connsiteX4" fmla="*/ 364332 w 728664"/>
              <a:gd name="connsiteY4" fmla="*/ 0 h 728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664" h="728664">
                <a:moveTo>
                  <a:pt x="364332" y="0"/>
                </a:moveTo>
                <a:cubicBezTo>
                  <a:pt x="565547" y="0"/>
                  <a:pt x="728664" y="163117"/>
                  <a:pt x="728664" y="364332"/>
                </a:cubicBezTo>
                <a:cubicBezTo>
                  <a:pt x="728664" y="565547"/>
                  <a:pt x="565547" y="728664"/>
                  <a:pt x="364332" y="728664"/>
                </a:cubicBezTo>
                <a:cubicBezTo>
                  <a:pt x="163117" y="728664"/>
                  <a:pt x="0" y="565547"/>
                  <a:pt x="0" y="364332"/>
                </a:cubicBezTo>
                <a:cubicBezTo>
                  <a:pt x="0" y="163117"/>
                  <a:pt x="163117" y="0"/>
                  <a:pt x="364332" y="0"/>
                </a:cubicBezTo>
                <a:close/>
              </a:path>
            </a:pathLst>
          </a:custGeom>
          <a:solidFill>
            <a:schemeClr val="accent1"/>
          </a:solidFill>
        </p:spPr>
        <p:txBody>
          <a:bodyPr vert="horz" wrap="square" lIns="0" tIns="0" rIns="0" bIns="0" rtlCol="0">
            <a:noAutofit/>
          </a:bodyPr>
          <a:lstStyle>
            <a:lvl1pPr>
              <a:defRPr lang="fr-FR" dirty="0">
                <a:solidFill>
                  <a:schemeClr val="tx2">
                    <a:alpha val="0"/>
                  </a:schemeClr>
                </a:solidFill>
              </a:defRPr>
            </a:lvl1pPr>
          </a:lstStyle>
          <a:p>
            <a:pPr lvl="0"/>
            <a:r>
              <a:rPr lang="fr-FR" dirty="0"/>
              <a:t>'</a:t>
            </a:r>
          </a:p>
        </p:txBody>
      </p:sp>
      <p:grpSp>
        <p:nvGrpSpPr>
          <p:cNvPr id="27" name="Group 26">
            <a:extLst>
              <a:ext uri="{FF2B5EF4-FFF2-40B4-BE49-F238E27FC236}">
                <a16:creationId xmlns:a16="http://schemas.microsoft.com/office/drawing/2014/main" id="{6A84D5D1-C99C-5B24-C5D3-F357B9BD107F}"/>
              </a:ext>
            </a:extLst>
          </p:cNvPr>
          <p:cNvGrpSpPr/>
          <p:nvPr userDrawn="1"/>
        </p:nvGrpSpPr>
        <p:grpSpPr>
          <a:xfrm>
            <a:off x="574676" y="574676"/>
            <a:ext cx="2832100" cy="836100"/>
            <a:chOff x="574675" y="574675"/>
            <a:chExt cx="2957513" cy="873125"/>
          </a:xfrm>
        </p:grpSpPr>
        <p:pic>
          <p:nvPicPr>
            <p:cNvPr id="28" name="Graphic 27">
              <a:extLst>
                <a:ext uri="{FF2B5EF4-FFF2-40B4-BE49-F238E27FC236}">
                  <a16:creationId xmlns:a16="http://schemas.microsoft.com/office/drawing/2014/main" id="{83B90F13-BFED-F42E-3160-DAEFE8AA9EA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4675" y="574675"/>
              <a:ext cx="993800" cy="873125"/>
            </a:xfrm>
            <a:prstGeom prst="rect">
              <a:avLst/>
            </a:prstGeom>
          </p:spPr>
        </p:pic>
        <p:pic>
          <p:nvPicPr>
            <p:cNvPr id="29" name="Graphic 28">
              <a:extLst>
                <a:ext uri="{FF2B5EF4-FFF2-40B4-BE49-F238E27FC236}">
                  <a16:creationId xmlns:a16="http://schemas.microsoft.com/office/drawing/2014/main" id="{675DEB7F-BF68-12E8-DF53-84EEBC7FBA4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71624" y="574675"/>
              <a:ext cx="1760564" cy="873125"/>
            </a:xfrm>
            <a:prstGeom prst="rect">
              <a:avLst/>
            </a:prstGeom>
          </p:spPr>
        </p:pic>
      </p:grpSp>
      <p:sp>
        <p:nvSpPr>
          <p:cNvPr id="8" name="Title 1">
            <a:extLst>
              <a:ext uri="{FF2B5EF4-FFF2-40B4-BE49-F238E27FC236}">
                <a16:creationId xmlns:a16="http://schemas.microsoft.com/office/drawing/2014/main" id="{0058CDAE-DA68-3DB6-CDA5-02E4FEC40E2E}"/>
              </a:ext>
            </a:extLst>
          </p:cNvPr>
          <p:cNvSpPr>
            <a:spLocks noGrp="1"/>
          </p:cNvSpPr>
          <p:nvPr>
            <p:ph type="title"/>
          </p:nvPr>
        </p:nvSpPr>
        <p:spPr>
          <a:xfrm>
            <a:off x="4305302" y="3040381"/>
            <a:ext cx="7335836" cy="1907346"/>
          </a:xfrm>
        </p:spPr>
        <p:txBody>
          <a:bodyPr anchor="t"/>
          <a:lstStyle>
            <a:lvl1pPr>
              <a:defRPr lang="en-GB" sz="7200" kern="1200" spc="-20" dirty="0">
                <a:solidFill>
                  <a:schemeClr val="bg2"/>
                </a:solidFill>
                <a:latin typeface="+mj-lt"/>
                <a:ea typeface="+mn-ea"/>
                <a:cs typeface="+mn-cs"/>
              </a:defRPr>
            </a:lvl1pPr>
          </a:lstStyle>
          <a:p>
            <a:r>
              <a:rPr lang="en-US" dirty="0"/>
              <a:t>Click to edit</a:t>
            </a:r>
            <a:endParaRPr lang="en-GB" dirty="0"/>
          </a:p>
        </p:txBody>
      </p:sp>
      <p:sp>
        <p:nvSpPr>
          <p:cNvPr id="7" name="Text Placeholder 5">
            <a:extLst>
              <a:ext uri="{FF2B5EF4-FFF2-40B4-BE49-F238E27FC236}">
                <a16:creationId xmlns:a16="http://schemas.microsoft.com/office/drawing/2014/main" id="{A60A38F1-BA27-DF99-2E3E-4EE003EA0ECC}"/>
              </a:ext>
            </a:extLst>
          </p:cNvPr>
          <p:cNvSpPr>
            <a:spLocks noGrp="1"/>
          </p:cNvSpPr>
          <p:nvPr>
            <p:ph type="body" sz="quarter" idx="20" hasCustomPrompt="1"/>
          </p:nvPr>
        </p:nvSpPr>
        <p:spPr>
          <a:xfrm>
            <a:off x="4305301" y="5086350"/>
            <a:ext cx="5448300" cy="1196975"/>
          </a:xfrm>
        </p:spPr>
        <p:txBody>
          <a:bodyPr/>
          <a:lstStyle>
            <a:lvl1pPr>
              <a:defRPr lang="en-US" sz="2400" b="1" kern="1200" cap="all" spc="-20" baseline="0" dirty="0" smtClean="0">
                <a:solidFill>
                  <a:schemeClr val="accent1"/>
                </a:solidFill>
                <a:latin typeface="+mj-lt"/>
                <a:ea typeface="+mn-ea"/>
                <a:cs typeface="+mn-cs"/>
              </a:defRPr>
            </a:lvl1pPr>
            <a:lvl2pPr>
              <a:defRPr lang="en-US" sz="2400" kern="1200" cap="all" spc="-20" baseline="0" dirty="0" smtClean="0">
                <a:solidFill>
                  <a:schemeClr val="accent1"/>
                </a:solidFill>
                <a:latin typeface="+mj-lt"/>
                <a:ea typeface="+mn-ea"/>
                <a:cs typeface="+mn-cs"/>
              </a:defRPr>
            </a:lvl2pPr>
            <a:lvl3pPr>
              <a:defRPr lang="en-US" sz="2400" kern="1200" cap="all" spc="-20" baseline="0" dirty="0" smtClean="0">
                <a:solidFill>
                  <a:schemeClr val="accent1"/>
                </a:solidFill>
                <a:latin typeface="+mj-lt"/>
                <a:ea typeface="+mn-ea"/>
                <a:cs typeface="+mn-cs"/>
              </a:defRPr>
            </a:lvl3pPr>
            <a:lvl4pPr>
              <a:defRPr lang="en-US" sz="2400" kern="1200" cap="all" spc="-20" baseline="0" dirty="0" smtClean="0">
                <a:solidFill>
                  <a:schemeClr val="accent1"/>
                </a:solidFill>
                <a:latin typeface="+mj-lt"/>
                <a:ea typeface="+mn-ea"/>
                <a:cs typeface="+mn-cs"/>
              </a:defRPr>
            </a:lvl4pPr>
            <a:lvl5pPr>
              <a:defRPr lang="fr-FR" sz="2400" kern="1200" cap="all" spc="-20" baseline="0" dirty="0">
                <a:solidFill>
                  <a:schemeClr val="accent1"/>
                </a:solidFill>
                <a:latin typeface="+mj-lt"/>
                <a:ea typeface="+mn-ea"/>
                <a:cs typeface="+mn-cs"/>
              </a:defRPr>
            </a:lvl5pPr>
          </a:lstStyle>
          <a:p>
            <a:pPr lvl="0"/>
            <a:r>
              <a:rPr lang="en-US" dirty="0"/>
              <a:t>This is a subtitle</a:t>
            </a:r>
          </a:p>
        </p:txBody>
      </p:sp>
    </p:spTree>
    <p:extLst>
      <p:ext uri="{BB962C8B-B14F-4D97-AF65-F5344CB8AC3E}">
        <p14:creationId xmlns:p14="http://schemas.microsoft.com/office/powerpoint/2010/main" val="2210797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ontent+Chart">
    <p:bg>
      <p:bgPr>
        <a:solidFill>
          <a:srgbClr val="FFFFFF"/>
        </a:solidFill>
        <a:effectLst/>
      </p:bgPr>
    </p:bg>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BE932022-157D-1370-3310-AACB88CF8447}"/>
              </a:ext>
              <a:ext uri="{C183D7F6-B498-43B3-948B-1728B52AA6E4}">
                <adec:decorative xmlns:adec="http://schemas.microsoft.com/office/drawing/2017/decorative" val="1"/>
              </a:ext>
            </a:extLst>
          </p:cNvPr>
          <p:cNvSpPr/>
          <p:nvPr userDrawn="1"/>
        </p:nvSpPr>
        <p:spPr>
          <a:xfrm flipV="1">
            <a:off x="1" y="1839229"/>
            <a:ext cx="6205537" cy="5014009"/>
          </a:xfrm>
          <a:custGeom>
            <a:avLst/>
            <a:gdLst>
              <a:gd name="connsiteX0" fmla="*/ 0 w 6046847"/>
              <a:gd name="connsiteY0" fmla="*/ 4885789 h 4885789"/>
              <a:gd name="connsiteX1" fmla="*/ 170126 w 6046847"/>
              <a:gd name="connsiteY1" fmla="*/ 4840091 h 4885789"/>
              <a:gd name="connsiteX2" fmla="*/ 381130 w 6046847"/>
              <a:gd name="connsiteY2" fmla="*/ 4766650 h 4885789"/>
              <a:gd name="connsiteX3" fmla="*/ 4824470 w 6046847"/>
              <a:gd name="connsiteY3" fmla="*/ 2303176 h 4885789"/>
              <a:gd name="connsiteX4" fmla="*/ 5999848 w 6046847"/>
              <a:gd name="connsiteY4" fmla="*/ 349430 h 4885789"/>
              <a:gd name="connsiteX5" fmla="*/ 6046847 w 6046847"/>
              <a:gd name="connsiteY5" fmla="*/ 0 h 4885789"/>
              <a:gd name="connsiteX6" fmla="*/ 0 w 6046847"/>
              <a:gd name="connsiteY6" fmla="*/ 0 h 4885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46847" h="4885789">
                <a:moveTo>
                  <a:pt x="0" y="4885789"/>
                </a:moveTo>
                <a:lnTo>
                  <a:pt x="170126" y="4840091"/>
                </a:lnTo>
                <a:cubicBezTo>
                  <a:pt x="241132" y="4818239"/>
                  <a:pt x="311516" y="4793760"/>
                  <a:pt x="381130" y="4766650"/>
                </a:cubicBezTo>
                <a:cubicBezTo>
                  <a:pt x="1957046" y="4152868"/>
                  <a:pt x="3454842" y="3327794"/>
                  <a:pt x="4824470" y="2303176"/>
                </a:cubicBezTo>
                <a:cubicBezTo>
                  <a:pt x="5459151" y="1828356"/>
                  <a:pt x="5881345" y="1126520"/>
                  <a:pt x="5999848" y="349430"/>
                </a:cubicBezTo>
                <a:lnTo>
                  <a:pt x="6046847" y="0"/>
                </a:lnTo>
                <a:lnTo>
                  <a:pt x="0" y="0"/>
                </a:lnTo>
                <a:close/>
              </a:path>
            </a:pathLst>
          </a:custGeom>
          <a:solidFill>
            <a:srgbClr val="B0BFF0"/>
          </a:solidFill>
          <a:ln w="127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solidFill>
                <a:schemeClr val="tx1">
                  <a:lumMod val="20000"/>
                  <a:lumOff val="80000"/>
                </a:schemeClr>
              </a:solidFill>
            </a:endParaRPr>
          </a:p>
        </p:txBody>
      </p:sp>
      <p:sp>
        <p:nvSpPr>
          <p:cNvPr id="10" name="Picture Placeholder 9">
            <a:extLst>
              <a:ext uri="{FF2B5EF4-FFF2-40B4-BE49-F238E27FC236}">
                <a16:creationId xmlns:a16="http://schemas.microsoft.com/office/drawing/2014/main" id="{D472F42F-FE27-09E8-91A8-7BA1EB387567}"/>
              </a:ext>
            </a:extLst>
          </p:cNvPr>
          <p:cNvSpPr>
            <a:spLocks noGrp="1"/>
          </p:cNvSpPr>
          <p:nvPr>
            <p:ph type="pic" sz="quarter" idx="20"/>
          </p:nvPr>
        </p:nvSpPr>
        <p:spPr>
          <a:xfrm>
            <a:off x="574675" y="587374"/>
            <a:ext cx="4432300" cy="5241925"/>
          </a:xfrm>
        </p:spPr>
        <p:txBody>
          <a:bodyPr anchor="ctr"/>
          <a:lstStyle>
            <a:lvl1pPr algn="ctr">
              <a:defRPr sz="1200"/>
            </a:lvl1pPr>
          </a:lstStyle>
          <a:p>
            <a:endParaRPr lang="fr-FR"/>
          </a:p>
        </p:txBody>
      </p:sp>
      <p:sp>
        <p:nvSpPr>
          <p:cNvPr id="12" name="Text Placeholder 11">
            <a:extLst>
              <a:ext uri="{FF2B5EF4-FFF2-40B4-BE49-F238E27FC236}">
                <a16:creationId xmlns:a16="http://schemas.microsoft.com/office/drawing/2014/main" id="{C33D1780-CF14-3479-B4FE-FE6AC32544B1}"/>
              </a:ext>
              <a:ext uri="{C183D7F6-B498-43B3-948B-1728B52AA6E4}">
                <adec:decorative xmlns:adec="http://schemas.microsoft.com/office/drawing/2017/decorative" val="1"/>
              </a:ext>
            </a:extLst>
          </p:cNvPr>
          <p:cNvSpPr>
            <a:spLocks noGrp="1"/>
          </p:cNvSpPr>
          <p:nvPr>
            <p:ph type="body" sz="quarter" idx="11" hasCustomPrompt="1"/>
          </p:nvPr>
        </p:nvSpPr>
        <p:spPr>
          <a:xfrm>
            <a:off x="5709443" y="849178"/>
            <a:ext cx="387350" cy="387350"/>
          </a:xfrm>
          <a:custGeom>
            <a:avLst/>
            <a:gdLst>
              <a:gd name="connsiteX0" fmla="*/ 364332 w 728664"/>
              <a:gd name="connsiteY0" fmla="*/ 0 h 728664"/>
              <a:gd name="connsiteX1" fmla="*/ 728664 w 728664"/>
              <a:gd name="connsiteY1" fmla="*/ 364332 h 728664"/>
              <a:gd name="connsiteX2" fmla="*/ 364332 w 728664"/>
              <a:gd name="connsiteY2" fmla="*/ 728664 h 728664"/>
              <a:gd name="connsiteX3" fmla="*/ 0 w 728664"/>
              <a:gd name="connsiteY3" fmla="*/ 364332 h 728664"/>
              <a:gd name="connsiteX4" fmla="*/ 364332 w 728664"/>
              <a:gd name="connsiteY4" fmla="*/ 0 h 728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664" h="728664">
                <a:moveTo>
                  <a:pt x="364332" y="0"/>
                </a:moveTo>
                <a:cubicBezTo>
                  <a:pt x="565547" y="0"/>
                  <a:pt x="728664" y="163117"/>
                  <a:pt x="728664" y="364332"/>
                </a:cubicBezTo>
                <a:cubicBezTo>
                  <a:pt x="728664" y="565547"/>
                  <a:pt x="565547" y="728664"/>
                  <a:pt x="364332" y="728664"/>
                </a:cubicBezTo>
                <a:cubicBezTo>
                  <a:pt x="163117" y="728664"/>
                  <a:pt x="0" y="565547"/>
                  <a:pt x="0" y="364332"/>
                </a:cubicBezTo>
                <a:cubicBezTo>
                  <a:pt x="0" y="163117"/>
                  <a:pt x="163117" y="0"/>
                  <a:pt x="364332" y="0"/>
                </a:cubicBezTo>
                <a:close/>
              </a:path>
            </a:pathLst>
          </a:custGeom>
          <a:solidFill>
            <a:schemeClr val="accent1"/>
          </a:solidFill>
        </p:spPr>
        <p:txBody>
          <a:bodyPr wrap="square">
            <a:noAutofit/>
          </a:bodyPr>
          <a:lstStyle>
            <a:lvl1pPr>
              <a:defRPr>
                <a:solidFill>
                  <a:schemeClr val="tx2">
                    <a:alpha val="0"/>
                  </a:schemeClr>
                </a:solidFill>
              </a:defRPr>
            </a:lvl1pPr>
            <a:lvl5pPr>
              <a:defRPr/>
            </a:lvl5pPr>
          </a:lstStyle>
          <a:p>
            <a:pPr lvl="0"/>
            <a:r>
              <a:rPr lang="fr-FR" dirty="0"/>
              <a:t>'</a:t>
            </a:r>
          </a:p>
        </p:txBody>
      </p:sp>
      <p:sp>
        <p:nvSpPr>
          <p:cNvPr id="7" name="Title 3">
            <a:extLst>
              <a:ext uri="{FF2B5EF4-FFF2-40B4-BE49-F238E27FC236}">
                <a16:creationId xmlns:a16="http://schemas.microsoft.com/office/drawing/2014/main" id="{6E53D73E-CBB8-97F6-1F2C-F8EF9493D0E6}"/>
              </a:ext>
            </a:extLst>
          </p:cNvPr>
          <p:cNvSpPr>
            <a:spLocks noGrp="1"/>
          </p:cNvSpPr>
          <p:nvPr>
            <p:ph type="title"/>
          </p:nvPr>
        </p:nvSpPr>
        <p:spPr>
          <a:xfrm>
            <a:off x="6203950" y="380072"/>
            <a:ext cx="5438084" cy="1325563"/>
          </a:xfrm>
        </p:spPr>
        <p:txBody>
          <a:bodyPr anchor="ctr"/>
          <a:lstStyle>
            <a:lvl1pPr>
              <a:defRPr lang="fr-FR" sz="5400" kern="1200" spc="-20" dirty="0">
                <a:solidFill>
                  <a:schemeClr val="bg2"/>
                </a:solidFill>
                <a:latin typeface="+mj-lt"/>
                <a:ea typeface="+mn-ea"/>
                <a:cs typeface="+mn-cs"/>
              </a:defRPr>
            </a:lvl1pPr>
          </a:lstStyle>
          <a:p>
            <a:pPr marL="0" lvl="0" indent="0" algn="l" defTabSz="914400" rtl="0" eaLnBrk="1" latinLnBrk="0" hangingPunct="1">
              <a:lnSpc>
                <a:spcPct val="90000"/>
              </a:lnSpc>
              <a:spcBef>
                <a:spcPts val="0"/>
              </a:spcBef>
              <a:spcAft>
                <a:spcPts val="1200"/>
              </a:spcAft>
              <a:buFont typeface="Marianne" panose="02000000000000000000" pitchFamily="2" charset="0"/>
              <a:buNone/>
            </a:pPr>
            <a:r>
              <a:rPr lang="en-US" dirty="0"/>
              <a:t>Click to edit Master title style</a:t>
            </a:r>
            <a:endParaRPr lang="fr-FR" dirty="0"/>
          </a:p>
        </p:txBody>
      </p:sp>
      <p:sp>
        <p:nvSpPr>
          <p:cNvPr id="9" name="Text Placeholder 9">
            <a:extLst>
              <a:ext uri="{FF2B5EF4-FFF2-40B4-BE49-F238E27FC236}">
                <a16:creationId xmlns:a16="http://schemas.microsoft.com/office/drawing/2014/main" id="{4533FCBD-DAE8-F5A3-E555-B5587B429A04}"/>
              </a:ext>
            </a:extLst>
          </p:cNvPr>
          <p:cNvSpPr>
            <a:spLocks noGrp="1"/>
          </p:cNvSpPr>
          <p:nvPr>
            <p:ph type="body" sz="quarter" idx="24"/>
          </p:nvPr>
        </p:nvSpPr>
        <p:spPr>
          <a:xfrm>
            <a:off x="6204630" y="1869439"/>
            <a:ext cx="5436508" cy="394715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3" name="Footer Placeholder 1" descr="Titre de la diapositive">
            <a:extLst>
              <a:ext uri="{FF2B5EF4-FFF2-40B4-BE49-F238E27FC236}">
                <a16:creationId xmlns:a16="http://schemas.microsoft.com/office/drawing/2014/main" id="{8B128EFF-4709-2DB8-680E-6E289AB56ADE}"/>
              </a:ext>
            </a:extLst>
          </p:cNvPr>
          <p:cNvSpPr>
            <a:spLocks noGrp="1"/>
          </p:cNvSpPr>
          <p:nvPr>
            <p:ph type="ftr" sz="quarter" idx="10"/>
          </p:nvPr>
        </p:nvSpPr>
        <p:spPr>
          <a:xfrm>
            <a:off x="571758" y="6311001"/>
            <a:ext cx="1856549" cy="235134"/>
          </a:xfrm>
        </p:spPr>
        <p:txBody>
          <a:bodyPr/>
          <a:lstStyle>
            <a:lvl1pPr>
              <a:defRPr>
                <a:solidFill>
                  <a:schemeClr val="bg2"/>
                </a:solidFill>
              </a:defRPr>
            </a:lvl1pPr>
          </a:lstStyle>
          <a:p>
            <a:r>
              <a:rPr lang="fr-FR"/>
              <a:t>Titre de la diapositive</a:t>
            </a:r>
            <a:endParaRPr lang="fr-FR" dirty="0"/>
          </a:p>
        </p:txBody>
      </p:sp>
      <p:pic>
        <p:nvPicPr>
          <p:cNvPr id="4" name="Graphic 3">
            <a:extLst>
              <a:ext uri="{FF2B5EF4-FFF2-40B4-BE49-F238E27FC236}">
                <a16:creationId xmlns:a16="http://schemas.microsoft.com/office/drawing/2014/main" id="{07CFE410-8CFF-B7FB-4AEB-09F8DDDDD0FB}"/>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1108575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rgbClr val="FFFFFF"/>
        </a:solidFill>
        <a:effectLst/>
      </p:bgPr>
    </p:bg>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44CD58D7-78D8-5A17-A188-238F3302F3EC}"/>
              </a:ext>
              <a:ext uri="{C183D7F6-B498-43B3-948B-1728B52AA6E4}">
                <adec:decorative xmlns:adec="http://schemas.microsoft.com/office/drawing/2017/decorative" val="1"/>
              </a:ext>
            </a:extLst>
          </p:cNvPr>
          <p:cNvSpPr/>
          <p:nvPr userDrawn="1"/>
        </p:nvSpPr>
        <p:spPr>
          <a:xfrm rot="10800000">
            <a:off x="0" y="0"/>
            <a:ext cx="1309535" cy="5204582"/>
          </a:xfrm>
          <a:custGeom>
            <a:avLst/>
            <a:gdLst>
              <a:gd name="connsiteX0" fmla="*/ 1309535 w 1309535"/>
              <a:gd name="connsiteY0" fmla="*/ 5204582 h 5204582"/>
              <a:gd name="connsiteX1" fmla="*/ 121487 w 1309535"/>
              <a:gd name="connsiteY1" fmla="*/ 5204582 h 5204582"/>
              <a:gd name="connsiteX2" fmla="*/ 120441 w 1309535"/>
              <a:gd name="connsiteY2" fmla="*/ 5199379 h 5204582"/>
              <a:gd name="connsiteX3" fmla="*/ 1298653 w 1309535"/>
              <a:gd name="connsiteY3" fmla="*/ 11547 h 5204582"/>
              <a:gd name="connsiteX4" fmla="*/ 1309535 w 1309535"/>
              <a:gd name="connsiteY4" fmla="*/ 0 h 5204582"/>
              <a:gd name="connsiteX0" fmla="*/ 1309535 w 1400975"/>
              <a:gd name="connsiteY0" fmla="*/ 5204582 h 5296022"/>
              <a:gd name="connsiteX1" fmla="*/ 121487 w 1400975"/>
              <a:gd name="connsiteY1" fmla="*/ 5204582 h 5296022"/>
              <a:gd name="connsiteX2" fmla="*/ 120441 w 1400975"/>
              <a:gd name="connsiteY2" fmla="*/ 5199379 h 5296022"/>
              <a:gd name="connsiteX3" fmla="*/ 1298653 w 1400975"/>
              <a:gd name="connsiteY3" fmla="*/ 11547 h 5296022"/>
              <a:gd name="connsiteX4" fmla="*/ 1309535 w 1400975"/>
              <a:gd name="connsiteY4" fmla="*/ 0 h 5296022"/>
              <a:gd name="connsiteX5" fmla="*/ 1400975 w 1400975"/>
              <a:gd name="connsiteY5" fmla="*/ 5296022 h 5296022"/>
              <a:gd name="connsiteX0" fmla="*/ 1309535 w 1309535"/>
              <a:gd name="connsiteY0" fmla="*/ 5204582 h 5204582"/>
              <a:gd name="connsiteX1" fmla="*/ 121487 w 1309535"/>
              <a:gd name="connsiteY1" fmla="*/ 5204582 h 5204582"/>
              <a:gd name="connsiteX2" fmla="*/ 120441 w 1309535"/>
              <a:gd name="connsiteY2" fmla="*/ 5199379 h 5204582"/>
              <a:gd name="connsiteX3" fmla="*/ 1298653 w 1309535"/>
              <a:gd name="connsiteY3" fmla="*/ 11547 h 5204582"/>
              <a:gd name="connsiteX4" fmla="*/ 1309535 w 1309535"/>
              <a:gd name="connsiteY4" fmla="*/ 0 h 5204582"/>
              <a:gd name="connsiteX0" fmla="*/ 121487 w 1309535"/>
              <a:gd name="connsiteY0" fmla="*/ 5204582 h 5204582"/>
              <a:gd name="connsiteX1" fmla="*/ 120441 w 1309535"/>
              <a:gd name="connsiteY1" fmla="*/ 5199379 h 5204582"/>
              <a:gd name="connsiteX2" fmla="*/ 1298653 w 1309535"/>
              <a:gd name="connsiteY2" fmla="*/ 11547 h 5204582"/>
              <a:gd name="connsiteX3" fmla="*/ 1309535 w 1309535"/>
              <a:gd name="connsiteY3" fmla="*/ 0 h 5204582"/>
            </a:gdLst>
            <a:ahLst/>
            <a:cxnLst>
              <a:cxn ang="0">
                <a:pos x="connsiteX0" y="connsiteY0"/>
              </a:cxn>
              <a:cxn ang="0">
                <a:pos x="connsiteX1" y="connsiteY1"/>
              </a:cxn>
              <a:cxn ang="0">
                <a:pos x="connsiteX2" y="connsiteY2"/>
              </a:cxn>
              <a:cxn ang="0">
                <a:pos x="connsiteX3" y="connsiteY3"/>
              </a:cxn>
            </a:cxnLst>
            <a:rect l="l" t="t" r="r" b="b"/>
            <a:pathLst>
              <a:path w="1309535" h="5204582">
                <a:moveTo>
                  <a:pt x="121487" y="5204582"/>
                </a:moveTo>
                <a:lnTo>
                  <a:pt x="120441" y="5199379"/>
                </a:lnTo>
                <a:cubicBezTo>
                  <a:pt x="-176764" y="3459435"/>
                  <a:pt x="25807" y="1522431"/>
                  <a:pt x="1298653" y="11547"/>
                </a:cubicBezTo>
                <a:lnTo>
                  <a:pt x="1309535" y="0"/>
                </a:lnTo>
              </a:path>
            </a:pathLst>
          </a:custGeom>
          <a:noFill/>
          <a:ln w="12700" cap="flat">
            <a:solidFill>
              <a:schemeClr val="accent6"/>
            </a:solidFill>
            <a:prstDash val="solid"/>
            <a:miter/>
          </a:ln>
        </p:spPr>
        <p:txBody>
          <a:bodyPr lIns="540000" tIns="360000" rIns="288000" rtlCol="0" anchor="t"/>
          <a:lstStyle/>
          <a:p>
            <a:pPr lvl="0">
              <a:spcAft>
                <a:spcPts val="2400"/>
              </a:spcAft>
            </a:pPr>
            <a:endParaRPr lang="fr-FR" sz="1200" spc="-30" dirty="0">
              <a:solidFill>
                <a:schemeClr val="bg2"/>
              </a:solidFill>
              <a:latin typeface="Marianne Light" panose="02000000000000000000" pitchFamily="2" charset="0"/>
            </a:endParaRPr>
          </a:p>
        </p:txBody>
      </p:sp>
      <p:sp>
        <p:nvSpPr>
          <p:cNvPr id="18" name="Text Placeholder 14">
            <a:extLst>
              <a:ext uri="{FF2B5EF4-FFF2-40B4-BE49-F238E27FC236}">
                <a16:creationId xmlns:a16="http://schemas.microsoft.com/office/drawing/2014/main" id="{EB23A81C-0601-8D71-6316-415A0C023072}"/>
              </a:ext>
              <a:ext uri="{C183D7F6-B498-43B3-948B-1728B52AA6E4}">
                <adec:decorative xmlns:adec="http://schemas.microsoft.com/office/drawing/2017/decorative" val="1"/>
              </a:ext>
            </a:extLst>
          </p:cNvPr>
          <p:cNvSpPr>
            <a:spLocks noGrp="1"/>
          </p:cNvSpPr>
          <p:nvPr>
            <p:ph type="body" sz="quarter" idx="36"/>
          </p:nvPr>
        </p:nvSpPr>
        <p:spPr>
          <a:xfrm>
            <a:off x="836613" y="1910376"/>
            <a:ext cx="790575" cy="790575"/>
          </a:xfrm>
          <a:prstGeom prst="ellipse">
            <a:avLst/>
          </a:prstGeom>
          <a:solidFill>
            <a:schemeClr val="accent6"/>
          </a:solidFill>
        </p:spPr>
        <p:txBody>
          <a:bodyPr vert="horz" lIns="0" tIns="0" rIns="0" bIns="0" rtlCol="0" anchor="ctr">
            <a:noAutofit/>
          </a:bodyPr>
          <a:lstStyle>
            <a:lvl1pPr>
              <a:defRPr lang="en-US" sz="3800" dirty="0">
                <a:solidFill>
                  <a:schemeClr val="accent3">
                    <a:alpha val="0"/>
                  </a:schemeClr>
                </a:solidFill>
                <a:latin typeface="Marianne" panose="02000000000000000000" pitchFamily="2" charset="0"/>
              </a:defRPr>
            </a:lvl1pPr>
          </a:lstStyle>
          <a:p>
            <a:pPr lvl="0" algn="ctr">
              <a:spcAft>
                <a:spcPts val="0"/>
              </a:spcAft>
            </a:pPr>
            <a:endParaRPr lang="en-US" dirty="0"/>
          </a:p>
        </p:txBody>
      </p:sp>
      <p:sp>
        <p:nvSpPr>
          <p:cNvPr id="19" name="Picture Placeholder 12">
            <a:extLst>
              <a:ext uri="{FF2B5EF4-FFF2-40B4-BE49-F238E27FC236}">
                <a16:creationId xmlns:a16="http://schemas.microsoft.com/office/drawing/2014/main" id="{39B37FF7-EEC5-C617-9A0E-73FBD2B66A9D}"/>
              </a:ext>
            </a:extLst>
          </p:cNvPr>
          <p:cNvSpPr>
            <a:spLocks noGrp="1"/>
          </p:cNvSpPr>
          <p:nvPr>
            <p:ph type="pic" sz="quarter" idx="17"/>
          </p:nvPr>
        </p:nvSpPr>
        <p:spPr>
          <a:xfrm>
            <a:off x="901701" y="1975464"/>
            <a:ext cx="660400" cy="660400"/>
          </a:xfrm>
          <a:prstGeom prst="ellipse">
            <a:avLst/>
          </a:prstGeom>
        </p:spPr>
        <p:txBody>
          <a:bodyPr anchor="ctr"/>
          <a:lstStyle>
            <a:lvl1pPr algn="ctr">
              <a:defRPr sz="800"/>
            </a:lvl1pPr>
          </a:lstStyle>
          <a:p>
            <a:endParaRPr lang="fr-FR" dirty="0"/>
          </a:p>
        </p:txBody>
      </p:sp>
      <p:sp>
        <p:nvSpPr>
          <p:cNvPr id="16" name="Title 29">
            <a:extLst>
              <a:ext uri="{FF2B5EF4-FFF2-40B4-BE49-F238E27FC236}">
                <a16:creationId xmlns:a16="http://schemas.microsoft.com/office/drawing/2014/main" id="{8696F007-0692-050C-3E59-5803D154D546}"/>
              </a:ext>
            </a:extLst>
          </p:cNvPr>
          <p:cNvSpPr>
            <a:spLocks noGrp="1"/>
          </p:cNvSpPr>
          <p:nvPr>
            <p:ph type="title"/>
          </p:nvPr>
        </p:nvSpPr>
        <p:spPr>
          <a:xfrm>
            <a:off x="1895185" y="574675"/>
            <a:ext cx="9720552" cy="711200"/>
          </a:xfrm>
        </p:spPr>
        <p:txBody>
          <a:bodyPr anchor="t"/>
          <a:lstStyle>
            <a:lvl1pPr>
              <a:defRPr sz="5400" spc="-20">
                <a:solidFill>
                  <a:schemeClr val="bg2"/>
                </a:solidFill>
              </a:defRPr>
            </a:lvl1pPr>
          </a:lstStyle>
          <a:p>
            <a:r>
              <a:rPr lang="en-US" dirty="0"/>
              <a:t>Click to edit Master title</a:t>
            </a:r>
            <a:endParaRPr lang="fr-FR" dirty="0"/>
          </a:p>
        </p:txBody>
      </p:sp>
      <p:sp>
        <p:nvSpPr>
          <p:cNvPr id="17" name="Text Placeholder 14">
            <a:extLst>
              <a:ext uri="{FF2B5EF4-FFF2-40B4-BE49-F238E27FC236}">
                <a16:creationId xmlns:a16="http://schemas.microsoft.com/office/drawing/2014/main" id="{8A77F08A-B5CB-709C-4BD6-D127EAA25138}"/>
              </a:ext>
            </a:extLst>
          </p:cNvPr>
          <p:cNvSpPr>
            <a:spLocks noGrp="1"/>
          </p:cNvSpPr>
          <p:nvPr>
            <p:ph type="body" sz="quarter" idx="19"/>
          </p:nvPr>
        </p:nvSpPr>
        <p:spPr>
          <a:xfrm>
            <a:off x="1895187" y="2046104"/>
            <a:ext cx="4556414" cy="3730582"/>
          </a:xfrm>
        </p:spPr>
        <p:txBody>
          <a:bodyPr numCol="1" spcCol="0" anchor="t"/>
          <a:lstStyle>
            <a:lvl1pPr>
              <a:lnSpc>
                <a:spcPct val="90000"/>
              </a:lnSpc>
              <a:spcAft>
                <a:spcPts val="2400"/>
              </a:spcAft>
              <a:defRPr sz="1600" b="1">
                <a:solidFill>
                  <a:schemeClr val="accent6"/>
                </a:solidFill>
                <a:latin typeface="+mj-lt"/>
              </a:defRPr>
            </a:lvl1pPr>
            <a:lvl2pPr>
              <a:spcAft>
                <a:spcPts val="600"/>
              </a:spcAft>
              <a:defRPr sz="1200">
                <a:solidFill>
                  <a:schemeClr val="tx2"/>
                </a:solidFill>
                <a:latin typeface="+mn-lt"/>
              </a:defRPr>
            </a:lvl2pPr>
            <a:lvl3pPr>
              <a:spcAft>
                <a:spcPts val="600"/>
              </a:spcAft>
              <a:defRPr sz="1200">
                <a:latin typeface="+mn-lt"/>
              </a:defRPr>
            </a:lvl3pPr>
            <a:lvl4pPr>
              <a:spcAft>
                <a:spcPts val="600"/>
              </a:spcAft>
              <a:defRPr sz="1200">
                <a:latin typeface="+mn-lt"/>
              </a:defRPr>
            </a:lvl4pPr>
            <a:lvl5pPr>
              <a:spcAft>
                <a:spcPts val="600"/>
              </a:spcAft>
              <a:defRPr sz="1200">
                <a:latin typeface="+mn-lt"/>
              </a:defRPr>
            </a:lvl5pPr>
            <a:lvl6pPr>
              <a:spcAft>
                <a:spcPts val="600"/>
              </a:spcAft>
              <a:defRPr sz="1200">
                <a:latin typeface="+mn-lt"/>
              </a:defRPr>
            </a:lvl6pPr>
            <a:lvl7pPr>
              <a:spcAft>
                <a:spcPts val="600"/>
              </a:spcAft>
              <a:defRPr sz="1200">
                <a:latin typeface="+mn-lt"/>
              </a:defRPr>
            </a:lvl7pPr>
            <a:lvl8pPr>
              <a:spcAft>
                <a:spcPts val="600"/>
              </a:spcAft>
              <a:defRPr sz="1200">
                <a:latin typeface="+mn-lt"/>
              </a:defRPr>
            </a:lvl8pPr>
            <a:lvl9pPr>
              <a:spcAft>
                <a:spcPts val="600"/>
              </a:spcAft>
              <a:defRPr sz="1200">
                <a:latin typeface="+mn-l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2" name="Footer Placeholder 1" descr="Titre de la diapositive">
            <a:extLst>
              <a:ext uri="{FF2B5EF4-FFF2-40B4-BE49-F238E27FC236}">
                <a16:creationId xmlns:a16="http://schemas.microsoft.com/office/drawing/2014/main" id="{574B8C03-AFCA-9FEA-9B8D-5E06B3B48DC5}"/>
              </a:ext>
            </a:extLst>
          </p:cNvPr>
          <p:cNvSpPr>
            <a:spLocks noGrp="1"/>
          </p:cNvSpPr>
          <p:nvPr>
            <p:ph type="ftr" sz="quarter" idx="10"/>
          </p:nvPr>
        </p:nvSpPr>
        <p:spPr>
          <a:xfrm>
            <a:off x="571758" y="6311001"/>
            <a:ext cx="1856549" cy="235134"/>
          </a:xfrm>
        </p:spPr>
        <p:txBody>
          <a:bodyPr/>
          <a:lstStyle>
            <a:lvl1pPr>
              <a:defRPr>
                <a:solidFill>
                  <a:schemeClr val="bg2"/>
                </a:solidFill>
              </a:defRPr>
            </a:lvl1pPr>
          </a:lstStyle>
          <a:p>
            <a:r>
              <a:rPr lang="fr-FR"/>
              <a:t>Titre de la diapositive</a:t>
            </a:r>
            <a:endParaRPr lang="fr-FR" dirty="0"/>
          </a:p>
        </p:txBody>
      </p:sp>
      <p:pic>
        <p:nvPicPr>
          <p:cNvPr id="8" name="Graphic 1">
            <a:extLst>
              <a:ext uri="{FF2B5EF4-FFF2-40B4-BE49-F238E27FC236}">
                <a16:creationId xmlns:a16="http://schemas.microsoft.com/office/drawing/2014/main" id="{53A8FFC1-B893-1D6B-1858-69770A7DB01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
        <p:nvSpPr>
          <p:cNvPr id="5" name="Text Placeholder 14">
            <a:extLst>
              <a:ext uri="{FF2B5EF4-FFF2-40B4-BE49-F238E27FC236}">
                <a16:creationId xmlns:a16="http://schemas.microsoft.com/office/drawing/2014/main" id="{22C13602-EAC4-1F00-D9C9-4B4987851526}"/>
              </a:ext>
            </a:extLst>
          </p:cNvPr>
          <p:cNvSpPr>
            <a:spLocks noGrp="1"/>
          </p:cNvSpPr>
          <p:nvPr>
            <p:ph type="body" sz="quarter" idx="37"/>
          </p:nvPr>
        </p:nvSpPr>
        <p:spPr>
          <a:xfrm>
            <a:off x="7059323" y="2046104"/>
            <a:ext cx="4556414" cy="3730582"/>
          </a:xfrm>
        </p:spPr>
        <p:txBody>
          <a:bodyPr numCol="1" spcCol="0" anchor="t"/>
          <a:lstStyle>
            <a:lvl1pPr>
              <a:lnSpc>
                <a:spcPct val="90000"/>
              </a:lnSpc>
              <a:spcAft>
                <a:spcPts val="2400"/>
              </a:spcAft>
              <a:defRPr sz="1600" b="1">
                <a:solidFill>
                  <a:schemeClr val="accent6"/>
                </a:solidFill>
                <a:latin typeface="+mj-lt"/>
              </a:defRPr>
            </a:lvl1pPr>
            <a:lvl2pPr>
              <a:spcAft>
                <a:spcPts val="600"/>
              </a:spcAft>
              <a:defRPr sz="1200">
                <a:solidFill>
                  <a:schemeClr val="tx2"/>
                </a:solidFill>
                <a:latin typeface="+mn-lt"/>
              </a:defRPr>
            </a:lvl2pPr>
            <a:lvl3pPr>
              <a:spcAft>
                <a:spcPts val="600"/>
              </a:spcAft>
              <a:defRPr sz="1200">
                <a:latin typeface="+mn-lt"/>
              </a:defRPr>
            </a:lvl3pPr>
            <a:lvl4pPr>
              <a:spcAft>
                <a:spcPts val="600"/>
              </a:spcAft>
              <a:defRPr sz="1200">
                <a:latin typeface="+mn-lt"/>
              </a:defRPr>
            </a:lvl4pPr>
            <a:lvl5pPr>
              <a:spcAft>
                <a:spcPts val="600"/>
              </a:spcAft>
              <a:defRPr sz="1200">
                <a:latin typeface="+mn-lt"/>
              </a:defRPr>
            </a:lvl5pPr>
            <a:lvl6pPr>
              <a:spcAft>
                <a:spcPts val="600"/>
              </a:spcAft>
              <a:defRPr sz="1200">
                <a:latin typeface="+mn-lt"/>
              </a:defRPr>
            </a:lvl6pPr>
            <a:lvl7pPr>
              <a:spcAft>
                <a:spcPts val="600"/>
              </a:spcAft>
              <a:defRPr sz="1200">
                <a:latin typeface="+mn-lt"/>
              </a:defRPr>
            </a:lvl7pPr>
            <a:lvl8pPr>
              <a:spcAft>
                <a:spcPts val="600"/>
              </a:spcAft>
              <a:defRPr sz="1200">
                <a:latin typeface="+mn-lt"/>
              </a:defRPr>
            </a:lvl8pPr>
            <a:lvl9pPr>
              <a:spcAft>
                <a:spcPts val="600"/>
              </a:spcAft>
              <a:defRPr sz="1200">
                <a:latin typeface="+mn-l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Tree>
    <p:extLst>
      <p:ext uri="{BB962C8B-B14F-4D97-AF65-F5344CB8AC3E}">
        <p14:creationId xmlns:p14="http://schemas.microsoft.com/office/powerpoint/2010/main" val="3550027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1F990EEE-7F18-43B7-AB8C-323D4623A1A3}" type="datetimeFigureOut">
              <a:rPr lang="fr-FR" smtClean="0"/>
              <a:t>26/03/2025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90BA16-5004-4117-B3FA-13D74B53060B}" type="slidenum">
              <a:rPr lang="fr-FR" smtClean="0"/>
              <a:t>‹N°›</a:t>
            </a:fld>
            <a:endParaRPr lang="fr-FR"/>
          </a:p>
        </p:txBody>
      </p:sp>
    </p:spTree>
    <p:extLst>
      <p:ext uri="{BB962C8B-B14F-4D97-AF65-F5344CB8AC3E}">
        <p14:creationId xmlns:p14="http://schemas.microsoft.com/office/powerpoint/2010/main" val="838422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ver page">
    <p:bg>
      <p:bgPr>
        <a:solidFill>
          <a:srgbClr val="FFFFFF"/>
        </a:solidFill>
        <a:effectLst/>
      </p:bgPr>
    </p:bg>
    <p:spTree>
      <p:nvGrpSpPr>
        <p:cNvPr id="1" name=""/>
        <p:cNvGrpSpPr/>
        <p:nvPr/>
      </p:nvGrpSpPr>
      <p:grpSpPr>
        <a:xfrm>
          <a:off x="0" y="0"/>
          <a:ext cx="0" cy="0"/>
          <a:chOff x="0" y="0"/>
          <a:chExt cx="0" cy="0"/>
        </a:xfrm>
      </p:grpSpPr>
      <p:sp>
        <p:nvSpPr>
          <p:cNvPr id="12" name="Espace réservé du texte 11">
            <a:extLst>
              <a:ext uri="{FF2B5EF4-FFF2-40B4-BE49-F238E27FC236}">
                <a16:creationId xmlns:a16="http://schemas.microsoft.com/office/drawing/2014/main" id="{2E974F78-5DF5-2095-BA28-0AE033CFDE9F}"/>
              </a:ext>
              <a:ext uri="{C183D7F6-B498-43B3-948B-1728B52AA6E4}">
                <adec:decorative xmlns:adec="http://schemas.microsoft.com/office/drawing/2017/decorative" val="1"/>
              </a:ext>
            </a:extLst>
          </p:cNvPr>
          <p:cNvSpPr>
            <a:spLocks noGrp="1"/>
          </p:cNvSpPr>
          <p:nvPr>
            <p:ph type="body" sz="quarter" idx="24" hasCustomPrompt="1"/>
          </p:nvPr>
        </p:nvSpPr>
        <p:spPr>
          <a:xfrm>
            <a:off x="3171055" y="388976"/>
            <a:ext cx="9020946" cy="6469024"/>
          </a:xfrm>
          <a:custGeom>
            <a:avLst/>
            <a:gdLst>
              <a:gd name="connsiteX0" fmla="*/ 4945505 w 9020946"/>
              <a:gd name="connsiteY0" fmla="*/ 0 h 6469024"/>
              <a:gd name="connsiteX1" fmla="*/ 5771187 w 9020946"/>
              <a:gd name="connsiteY1" fmla="*/ 161155 h 6469024"/>
              <a:gd name="connsiteX2" fmla="*/ 8936706 w 9020946"/>
              <a:gd name="connsiteY2" fmla="*/ 1984322 h 6469024"/>
              <a:gd name="connsiteX3" fmla="*/ 9020946 w 9020946"/>
              <a:gd name="connsiteY3" fmla="*/ 2056378 h 6469024"/>
              <a:gd name="connsiteX4" fmla="*/ 9020946 w 9020946"/>
              <a:gd name="connsiteY4" fmla="*/ 6469024 h 6469024"/>
              <a:gd name="connsiteX5" fmla="*/ 56808 w 9020946"/>
              <a:gd name="connsiteY5" fmla="*/ 6469024 h 6469024"/>
              <a:gd name="connsiteX6" fmla="*/ 31222 w 9020946"/>
              <a:gd name="connsiteY6" fmla="*/ 6170845 h 6469024"/>
              <a:gd name="connsiteX7" fmla="*/ 1 w 9020946"/>
              <a:gd name="connsiteY7" fmla="*/ 5252589 h 6469024"/>
              <a:gd name="connsiteX8" fmla="*/ 126073 w 9020946"/>
              <a:gd name="connsiteY8" fmla="*/ 3415976 h 6469024"/>
              <a:gd name="connsiteX9" fmla="*/ 954371 w 9020946"/>
              <a:gd name="connsiteY9" fmla="*/ 1984322 h 6469024"/>
              <a:gd name="connsiteX10" fmla="*/ 4119822 w 9020946"/>
              <a:gd name="connsiteY10" fmla="*/ 161155 h 6469024"/>
              <a:gd name="connsiteX11" fmla="*/ 4945505 w 9020946"/>
              <a:gd name="connsiteY11" fmla="*/ 0 h 6469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020946" h="6469024">
                <a:moveTo>
                  <a:pt x="4945505" y="0"/>
                </a:moveTo>
                <a:cubicBezTo>
                  <a:pt x="5226075" y="0"/>
                  <a:pt x="5506646" y="53719"/>
                  <a:pt x="5771187" y="161155"/>
                </a:cubicBezTo>
                <a:cubicBezTo>
                  <a:pt x="6912831" y="624859"/>
                  <a:pt x="7976495" y="1241364"/>
                  <a:pt x="8936706" y="1984322"/>
                </a:cubicBezTo>
                <a:lnTo>
                  <a:pt x="9020946" y="2056378"/>
                </a:lnTo>
                <a:lnTo>
                  <a:pt x="9020946" y="6469024"/>
                </a:lnTo>
                <a:lnTo>
                  <a:pt x="56808" y="6469024"/>
                </a:lnTo>
                <a:lnTo>
                  <a:pt x="31222" y="6170845"/>
                </a:lnTo>
                <a:cubicBezTo>
                  <a:pt x="10258" y="5864562"/>
                  <a:pt x="-101" y="5558295"/>
                  <a:pt x="1" y="5252589"/>
                </a:cubicBezTo>
                <a:cubicBezTo>
                  <a:pt x="-203" y="4641109"/>
                  <a:pt x="41436" y="4027524"/>
                  <a:pt x="126073" y="3415976"/>
                </a:cubicBezTo>
                <a:cubicBezTo>
                  <a:pt x="204460" y="2849318"/>
                  <a:pt x="501911" y="2334409"/>
                  <a:pt x="954371" y="1984322"/>
                </a:cubicBezTo>
                <a:cubicBezTo>
                  <a:pt x="1914514" y="1241296"/>
                  <a:pt x="2978246" y="624859"/>
                  <a:pt x="4119822" y="161155"/>
                </a:cubicBezTo>
                <a:cubicBezTo>
                  <a:pt x="4384363" y="53719"/>
                  <a:pt x="4664934" y="0"/>
                  <a:pt x="4945505" y="0"/>
                </a:cubicBezTo>
                <a:close/>
              </a:path>
            </a:pathLst>
          </a:custGeom>
          <a:solidFill>
            <a:schemeClr val="accent1"/>
          </a:solidFill>
        </p:spPr>
        <p:txBody>
          <a:bodyPr wrap="square">
            <a:noAutofit/>
          </a:bodyPr>
          <a:lstStyle>
            <a:lvl1pPr>
              <a:defRPr>
                <a:solidFill>
                  <a:schemeClr val="tx2">
                    <a:alpha val="0"/>
                  </a:schemeClr>
                </a:solidFill>
              </a:defRPr>
            </a:lvl1pPr>
            <a:lvl5pPr>
              <a:defRPr/>
            </a:lvl5pPr>
          </a:lstStyle>
          <a:p>
            <a:pPr lvl="0"/>
            <a:r>
              <a:rPr lang="fr-FR" dirty="0"/>
              <a:t>'</a:t>
            </a:r>
          </a:p>
        </p:txBody>
      </p:sp>
      <p:grpSp>
        <p:nvGrpSpPr>
          <p:cNvPr id="27" name="Group 26">
            <a:extLst>
              <a:ext uri="{FF2B5EF4-FFF2-40B4-BE49-F238E27FC236}">
                <a16:creationId xmlns:a16="http://schemas.microsoft.com/office/drawing/2014/main" id="{6A84D5D1-C99C-5B24-C5D3-F357B9BD107F}"/>
              </a:ext>
            </a:extLst>
          </p:cNvPr>
          <p:cNvGrpSpPr/>
          <p:nvPr userDrawn="1"/>
        </p:nvGrpSpPr>
        <p:grpSpPr>
          <a:xfrm>
            <a:off x="574676" y="574676"/>
            <a:ext cx="2832100" cy="836100"/>
            <a:chOff x="574675" y="574675"/>
            <a:chExt cx="2957513" cy="873125"/>
          </a:xfrm>
        </p:grpSpPr>
        <p:pic>
          <p:nvPicPr>
            <p:cNvPr id="28" name="Graphic 27">
              <a:extLst>
                <a:ext uri="{FF2B5EF4-FFF2-40B4-BE49-F238E27FC236}">
                  <a16:creationId xmlns:a16="http://schemas.microsoft.com/office/drawing/2014/main" id="{83B90F13-BFED-F42E-3160-DAEFE8AA9EA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4675" y="574675"/>
              <a:ext cx="993800" cy="873125"/>
            </a:xfrm>
            <a:prstGeom prst="rect">
              <a:avLst/>
            </a:prstGeom>
          </p:spPr>
        </p:pic>
        <p:pic>
          <p:nvPicPr>
            <p:cNvPr id="29" name="Graphic 28">
              <a:extLst>
                <a:ext uri="{FF2B5EF4-FFF2-40B4-BE49-F238E27FC236}">
                  <a16:creationId xmlns:a16="http://schemas.microsoft.com/office/drawing/2014/main" id="{675DEB7F-BF68-12E8-DF53-84EEBC7FBA4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71624" y="574675"/>
              <a:ext cx="1760564" cy="873125"/>
            </a:xfrm>
            <a:prstGeom prst="rect">
              <a:avLst/>
            </a:prstGeom>
          </p:spPr>
        </p:pic>
      </p:grpSp>
      <p:sp>
        <p:nvSpPr>
          <p:cNvPr id="5" name="Title 1">
            <a:extLst>
              <a:ext uri="{FF2B5EF4-FFF2-40B4-BE49-F238E27FC236}">
                <a16:creationId xmlns:a16="http://schemas.microsoft.com/office/drawing/2014/main" id="{E30BBDD3-E24C-EE24-20EA-618588B5FEA6}"/>
              </a:ext>
            </a:extLst>
          </p:cNvPr>
          <p:cNvSpPr>
            <a:spLocks noGrp="1"/>
          </p:cNvSpPr>
          <p:nvPr>
            <p:ph type="title"/>
          </p:nvPr>
        </p:nvSpPr>
        <p:spPr>
          <a:xfrm>
            <a:off x="4279900" y="3040381"/>
            <a:ext cx="7335836" cy="1907346"/>
          </a:xfrm>
        </p:spPr>
        <p:txBody>
          <a:bodyPr anchor="t"/>
          <a:lstStyle>
            <a:lvl1pPr>
              <a:defRPr lang="en-GB" sz="7200" kern="1200" spc="-20" dirty="0">
                <a:solidFill>
                  <a:schemeClr val="bg1"/>
                </a:solidFill>
                <a:latin typeface="Marianne" panose="02000000000000000000" pitchFamily="2" charset="0"/>
                <a:ea typeface="+mn-ea"/>
                <a:cs typeface="+mn-cs"/>
              </a:defRPr>
            </a:lvl1pPr>
          </a:lstStyle>
          <a:p>
            <a:r>
              <a:rPr lang="en-US" dirty="0"/>
              <a:t>Click to edit</a:t>
            </a:r>
            <a:endParaRPr lang="en-GB" dirty="0"/>
          </a:p>
        </p:txBody>
      </p:sp>
      <p:sp>
        <p:nvSpPr>
          <p:cNvPr id="4" name="Text Placeholder 5">
            <a:extLst>
              <a:ext uri="{FF2B5EF4-FFF2-40B4-BE49-F238E27FC236}">
                <a16:creationId xmlns:a16="http://schemas.microsoft.com/office/drawing/2014/main" id="{D29998C9-6FCB-1221-A2D4-0CB8ECCEDC5D}"/>
              </a:ext>
            </a:extLst>
          </p:cNvPr>
          <p:cNvSpPr>
            <a:spLocks noGrp="1"/>
          </p:cNvSpPr>
          <p:nvPr>
            <p:ph type="body" sz="quarter" idx="20" hasCustomPrompt="1"/>
          </p:nvPr>
        </p:nvSpPr>
        <p:spPr>
          <a:xfrm>
            <a:off x="4279900" y="5086350"/>
            <a:ext cx="7335836" cy="1196975"/>
          </a:xfrm>
        </p:spPr>
        <p:txBody>
          <a:bodyPr/>
          <a:lstStyle>
            <a:lvl1pPr>
              <a:defRPr lang="en-US" sz="2400" b="1" kern="1200" cap="all" spc="-20" baseline="0" dirty="0" smtClean="0">
                <a:solidFill>
                  <a:schemeClr val="bg1"/>
                </a:solidFill>
                <a:latin typeface="Marianne" panose="02000000000000000000" pitchFamily="2" charset="0"/>
                <a:ea typeface="+mn-ea"/>
                <a:cs typeface="+mn-cs"/>
              </a:defRPr>
            </a:lvl1pPr>
            <a:lvl2pPr>
              <a:defRPr lang="en-US" sz="2400" kern="1200" cap="all" spc="-20" baseline="0" dirty="0" smtClean="0">
                <a:solidFill>
                  <a:schemeClr val="accent1"/>
                </a:solidFill>
                <a:latin typeface="+mj-lt"/>
                <a:ea typeface="+mn-ea"/>
                <a:cs typeface="+mn-cs"/>
              </a:defRPr>
            </a:lvl2pPr>
            <a:lvl3pPr>
              <a:defRPr lang="en-US" sz="2400" kern="1200" cap="all" spc="-20" baseline="0" dirty="0" smtClean="0">
                <a:solidFill>
                  <a:schemeClr val="accent1"/>
                </a:solidFill>
                <a:latin typeface="+mj-lt"/>
                <a:ea typeface="+mn-ea"/>
                <a:cs typeface="+mn-cs"/>
              </a:defRPr>
            </a:lvl3pPr>
            <a:lvl4pPr>
              <a:defRPr lang="en-US" sz="2400" kern="1200" cap="all" spc="-20" baseline="0" dirty="0" smtClean="0">
                <a:solidFill>
                  <a:schemeClr val="accent1"/>
                </a:solidFill>
                <a:latin typeface="+mj-lt"/>
                <a:ea typeface="+mn-ea"/>
                <a:cs typeface="+mn-cs"/>
              </a:defRPr>
            </a:lvl4pPr>
            <a:lvl5pPr>
              <a:defRPr lang="fr-FR" sz="2400" kern="1200" cap="all" spc="-20" baseline="0" dirty="0">
                <a:solidFill>
                  <a:schemeClr val="accent1"/>
                </a:solidFill>
                <a:latin typeface="+mj-lt"/>
                <a:ea typeface="+mn-ea"/>
                <a:cs typeface="+mn-cs"/>
              </a:defRPr>
            </a:lvl5pPr>
          </a:lstStyle>
          <a:p>
            <a:pPr lvl="0"/>
            <a:r>
              <a:rPr lang="en-US" dirty="0"/>
              <a:t>This is a subtitle</a:t>
            </a:r>
          </a:p>
        </p:txBody>
      </p:sp>
      <p:sp>
        <p:nvSpPr>
          <p:cNvPr id="14" name="Text Placeholder 20">
            <a:extLst>
              <a:ext uri="{FF2B5EF4-FFF2-40B4-BE49-F238E27FC236}">
                <a16:creationId xmlns:a16="http://schemas.microsoft.com/office/drawing/2014/main" id="{2034B99D-DBEB-096A-6493-9E9700111A62}"/>
              </a:ext>
              <a:ext uri="{C183D7F6-B498-43B3-948B-1728B52AA6E4}">
                <adec:decorative xmlns:adec="http://schemas.microsoft.com/office/drawing/2017/decorative" val="1"/>
              </a:ext>
            </a:extLst>
          </p:cNvPr>
          <p:cNvSpPr>
            <a:spLocks noGrp="1"/>
          </p:cNvSpPr>
          <p:nvPr>
            <p:ph type="body" sz="quarter" idx="21" hasCustomPrompt="1"/>
          </p:nvPr>
        </p:nvSpPr>
        <p:spPr>
          <a:xfrm>
            <a:off x="2996406" y="3172618"/>
            <a:ext cx="728664" cy="728664"/>
          </a:xfrm>
          <a:custGeom>
            <a:avLst/>
            <a:gdLst>
              <a:gd name="connsiteX0" fmla="*/ 364332 w 728664"/>
              <a:gd name="connsiteY0" fmla="*/ 0 h 728664"/>
              <a:gd name="connsiteX1" fmla="*/ 728664 w 728664"/>
              <a:gd name="connsiteY1" fmla="*/ 364332 h 728664"/>
              <a:gd name="connsiteX2" fmla="*/ 364332 w 728664"/>
              <a:gd name="connsiteY2" fmla="*/ 728664 h 728664"/>
              <a:gd name="connsiteX3" fmla="*/ 0 w 728664"/>
              <a:gd name="connsiteY3" fmla="*/ 364332 h 728664"/>
              <a:gd name="connsiteX4" fmla="*/ 364332 w 728664"/>
              <a:gd name="connsiteY4" fmla="*/ 0 h 728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664" h="728664">
                <a:moveTo>
                  <a:pt x="364332" y="0"/>
                </a:moveTo>
                <a:cubicBezTo>
                  <a:pt x="565547" y="0"/>
                  <a:pt x="728664" y="163117"/>
                  <a:pt x="728664" y="364332"/>
                </a:cubicBezTo>
                <a:cubicBezTo>
                  <a:pt x="728664" y="565547"/>
                  <a:pt x="565547" y="728664"/>
                  <a:pt x="364332" y="728664"/>
                </a:cubicBezTo>
                <a:cubicBezTo>
                  <a:pt x="163117" y="728664"/>
                  <a:pt x="0" y="565547"/>
                  <a:pt x="0" y="364332"/>
                </a:cubicBezTo>
                <a:cubicBezTo>
                  <a:pt x="0" y="163117"/>
                  <a:pt x="163117" y="0"/>
                  <a:pt x="364332" y="0"/>
                </a:cubicBezTo>
                <a:close/>
              </a:path>
            </a:pathLst>
          </a:custGeom>
          <a:solidFill>
            <a:schemeClr val="bg2"/>
          </a:solidFill>
        </p:spPr>
        <p:txBody>
          <a:bodyPr vert="horz" wrap="square" lIns="0" tIns="0" rIns="0" bIns="0" rtlCol="0">
            <a:noAutofit/>
          </a:bodyPr>
          <a:lstStyle>
            <a:lvl1pPr>
              <a:defRPr lang="fr-FR" dirty="0">
                <a:solidFill>
                  <a:schemeClr val="tx2">
                    <a:alpha val="0"/>
                  </a:schemeClr>
                </a:solidFill>
              </a:defRPr>
            </a:lvl1pPr>
          </a:lstStyle>
          <a:p>
            <a:pPr lvl="0"/>
            <a:r>
              <a:rPr lang="fr-FR" dirty="0"/>
              <a:t>'</a:t>
            </a:r>
          </a:p>
        </p:txBody>
      </p:sp>
    </p:spTree>
    <p:extLst>
      <p:ext uri="{BB962C8B-B14F-4D97-AF65-F5344CB8AC3E}">
        <p14:creationId xmlns:p14="http://schemas.microsoft.com/office/powerpoint/2010/main" val="1669207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ommaire">
    <p:bg>
      <p:bgPr>
        <a:solidFill>
          <a:srgbClr val="FFFFFF"/>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4A8E668-3EA9-2ABD-8441-36F2D4ACAFD3}"/>
              </a:ext>
            </a:extLst>
          </p:cNvPr>
          <p:cNvSpPr>
            <a:spLocks noGrp="1"/>
          </p:cNvSpPr>
          <p:nvPr>
            <p:ph type="title" hasCustomPrompt="1"/>
          </p:nvPr>
        </p:nvSpPr>
        <p:spPr>
          <a:xfrm>
            <a:off x="890272" y="1501775"/>
            <a:ext cx="4494528" cy="747897"/>
          </a:xfrm>
        </p:spPr>
        <p:txBody>
          <a:bodyPr/>
          <a:lstStyle>
            <a:lvl1pPr>
              <a:defRPr sz="5400">
                <a:solidFill>
                  <a:schemeClr val="bg2"/>
                </a:solidFill>
              </a:defRPr>
            </a:lvl1pPr>
          </a:lstStyle>
          <a:p>
            <a:r>
              <a:rPr lang="en-US" dirty="0" err="1"/>
              <a:t>Sommaire</a:t>
            </a:r>
            <a:endParaRPr lang="fr-FR" dirty="0"/>
          </a:p>
        </p:txBody>
      </p:sp>
      <p:sp>
        <p:nvSpPr>
          <p:cNvPr id="29" name="Text Placeholder 14">
            <a:extLst>
              <a:ext uri="{FF2B5EF4-FFF2-40B4-BE49-F238E27FC236}">
                <a16:creationId xmlns:a16="http://schemas.microsoft.com/office/drawing/2014/main" id="{73B73FCA-B8D0-1803-3321-47FB1580E590}"/>
              </a:ext>
            </a:extLst>
          </p:cNvPr>
          <p:cNvSpPr>
            <a:spLocks noGrp="1"/>
          </p:cNvSpPr>
          <p:nvPr>
            <p:ph type="body" sz="quarter" idx="36" hasCustomPrompt="1"/>
          </p:nvPr>
        </p:nvSpPr>
        <p:spPr>
          <a:xfrm>
            <a:off x="890271" y="2709144"/>
            <a:ext cx="386557" cy="386557"/>
          </a:xfrm>
          <a:prstGeom prst="ellipse">
            <a:avLst/>
          </a:prstGeom>
          <a:solidFill>
            <a:schemeClr val="accent2"/>
          </a:solidFill>
        </p:spPr>
        <p:txBody>
          <a:bodyPr anchor="ctr"/>
          <a:lstStyle>
            <a:lvl1pPr algn="ctr">
              <a:lnSpc>
                <a:spcPct val="100000"/>
              </a:lnSpc>
              <a:spcAft>
                <a:spcPts val="0"/>
              </a:spcAft>
              <a:defRPr sz="1800">
                <a:solidFill>
                  <a:schemeClr val="tx2"/>
                </a:solidFill>
                <a:latin typeface="+mj-lt"/>
              </a:defRPr>
            </a:lvl1pPr>
            <a:lvl2pPr algn="ctr">
              <a:lnSpc>
                <a:spcPct val="100000"/>
              </a:lnSpc>
              <a:spcAft>
                <a:spcPts val="0"/>
              </a:spcAft>
              <a:defRPr sz="1800">
                <a:solidFill>
                  <a:schemeClr val="tx2"/>
                </a:solidFill>
                <a:latin typeface="+mj-lt"/>
              </a:defRPr>
            </a:lvl2pPr>
            <a:lvl3pPr algn="ctr">
              <a:lnSpc>
                <a:spcPct val="100000"/>
              </a:lnSpc>
              <a:spcAft>
                <a:spcPts val="0"/>
              </a:spcAft>
              <a:defRPr sz="1800">
                <a:solidFill>
                  <a:schemeClr val="tx2"/>
                </a:solidFill>
                <a:latin typeface="+mj-lt"/>
              </a:defRPr>
            </a:lvl3pPr>
            <a:lvl4pPr algn="ctr">
              <a:lnSpc>
                <a:spcPct val="100000"/>
              </a:lnSpc>
              <a:spcAft>
                <a:spcPts val="0"/>
              </a:spcAft>
              <a:defRPr sz="1800">
                <a:solidFill>
                  <a:schemeClr val="tx2"/>
                </a:solidFill>
                <a:latin typeface="+mj-lt"/>
              </a:defRPr>
            </a:lvl4pPr>
            <a:lvl5pPr algn="ctr">
              <a:lnSpc>
                <a:spcPct val="100000"/>
              </a:lnSpc>
              <a:spcAft>
                <a:spcPts val="0"/>
              </a:spcAft>
              <a:defRPr sz="1800">
                <a:solidFill>
                  <a:schemeClr val="tx2"/>
                </a:solidFill>
                <a:latin typeface="+mj-lt"/>
              </a:defRPr>
            </a:lvl5pPr>
            <a:lvl6pPr algn="ctr">
              <a:lnSpc>
                <a:spcPct val="100000"/>
              </a:lnSpc>
              <a:spcAft>
                <a:spcPts val="0"/>
              </a:spcAft>
              <a:defRPr sz="1800">
                <a:solidFill>
                  <a:schemeClr val="tx2"/>
                </a:solidFill>
                <a:latin typeface="+mj-lt"/>
              </a:defRPr>
            </a:lvl6pPr>
            <a:lvl7pPr algn="ctr">
              <a:lnSpc>
                <a:spcPct val="100000"/>
              </a:lnSpc>
              <a:spcAft>
                <a:spcPts val="0"/>
              </a:spcAft>
              <a:defRPr sz="1800">
                <a:solidFill>
                  <a:schemeClr val="tx2"/>
                </a:solidFill>
                <a:latin typeface="+mj-lt"/>
              </a:defRPr>
            </a:lvl7pPr>
            <a:lvl8pPr algn="ctr">
              <a:lnSpc>
                <a:spcPct val="100000"/>
              </a:lnSpc>
              <a:spcAft>
                <a:spcPts val="0"/>
              </a:spcAft>
              <a:defRPr sz="1800">
                <a:solidFill>
                  <a:schemeClr val="tx2"/>
                </a:solidFill>
                <a:latin typeface="+mj-lt"/>
              </a:defRPr>
            </a:lvl8pPr>
            <a:lvl9pPr algn="ctr">
              <a:lnSpc>
                <a:spcPct val="100000"/>
              </a:lnSpc>
              <a:spcAft>
                <a:spcPts val="0"/>
              </a:spcAft>
              <a:defRPr sz="1800">
                <a:solidFill>
                  <a:schemeClr val="tx2"/>
                </a:solidFill>
                <a:latin typeface="+mj-lt"/>
              </a:defRPr>
            </a:lvl9pPr>
          </a:lstStyle>
          <a:p>
            <a:pPr lvl="0"/>
            <a:r>
              <a:rPr lang="en-US" dirty="0"/>
              <a:t>01</a:t>
            </a:r>
          </a:p>
        </p:txBody>
      </p:sp>
      <p:sp>
        <p:nvSpPr>
          <p:cNvPr id="5" name="Text Placeholder 14">
            <a:extLst>
              <a:ext uri="{FF2B5EF4-FFF2-40B4-BE49-F238E27FC236}">
                <a16:creationId xmlns:a16="http://schemas.microsoft.com/office/drawing/2014/main" id="{C24E9320-DC19-61E8-605A-32F867F256A5}"/>
              </a:ext>
            </a:extLst>
          </p:cNvPr>
          <p:cNvSpPr>
            <a:spLocks noGrp="1"/>
          </p:cNvSpPr>
          <p:nvPr>
            <p:ph type="body" sz="quarter" idx="26" hasCustomPrompt="1"/>
          </p:nvPr>
        </p:nvSpPr>
        <p:spPr>
          <a:xfrm>
            <a:off x="1447800" y="2763923"/>
            <a:ext cx="3561010" cy="276999"/>
          </a:xfrm>
        </p:spPr>
        <p:txBody>
          <a:bodyPr anchor="t"/>
          <a:lstStyle>
            <a:lvl1pPr>
              <a:lnSpc>
                <a:spcPct val="100000"/>
              </a:lnSpc>
              <a:spcAft>
                <a:spcPts val="0"/>
              </a:spcAft>
              <a:defRPr sz="2000">
                <a:solidFill>
                  <a:schemeClr val="bg2"/>
                </a:solidFill>
                <a:latin typeface="Marianne" panose="02000000000000000000" pitchFamily="2" charset="0"/>
              </a:defRPr>
            </a:lvl1pPr>
            <a:lvl2pPr>
              <a:spcAft>
                <a:spcPts val="0"/>
              </a:spcAft>
              <a:defRPr sz="2000">
                <a:solidFill>
                  <a:schemeClr val="tx2"/>
                </a:solidFill>
                <a:latin typeface="Marianne" panose="02000000000000000000" pitchFamily="2" charset="0"/>
              </a:defRPr>
            </a:lvl2pPr>
            <a:lvl3pPr>
              <a:spcAft>
                <a:spcPts val="0"/>
              </a:spcAft>
              <a:defRPr sz="2000">
                <a:solidFill>
                  <a:schemeClr val="tx2"/>
                </a:solidFill>
                <a:latin typeface="Marianne" panose="02000000000000000000" pitchFamily="2" charset="0"/>
              </a:defRPr>
            </a:lvl3pPr>
            <a:lvl4pPr>
              <a:spcAft>
                <a:spcPts val="0"/>
              </a:spcAft>
              <a:defRPr sz="2000">
                <a:solidFill>
                  <a:schemeClr val="tx2"/>
                </a:solidFill>
                <a:latin typeface="Marianne" panose="02000000000000000000" pitchFamily="2" charset="0"/>
              </a:defRPr>
            </a:lvl4pPr>
            <a:lvl5pPr>
              <a:spcAft>
                <a:spcPts val="0"/>
              </a:spcAft>
              <a:defRPr sz="2000">
                <a:solidFill>
                  <a:schemeClr val="tx2"/>
                </a:solidFill>
                <a:latin typeface="Marianne" panose="02000000000000000000" pitchFamily="2" charset="0"/>
              </a:defRPr>
            </a:lvl5pPr>
            <a:lvl6pPr>
              <a:spcAft>
                <a:spcPts val="0"/>
              </a:spcAft>
              <a:defRPr sz="2000">
                <a:solidFill>
                  <a:schemeClr val="tx2"/>
                </a:solidFill>
                <a:latin typeface="Marianne" panose="02000000000000000000" pitchFamily="2" charset="0"/>
              </a:defRPr>
            </a:lvl6pPr>
            <a:lvl7pPr>
              <a:spcAft>
                <a:spcPts val="0"/>
              </a:spcAft>
              <a:defRPr sz="2000">
                <a:solidFill>
                  <a:schemeClr val="tx2"/>
                </a:solidFill>
                <a:latin typeface="Marianne" panose="02000000000000000000" pitchFamily="2" charset="0"/>
              </a:defRPr>
            </a:lvl7pPr>
            <a:lvl8pPr>
              <a:spcAft>
                <a:spcPts val="0"/>
              </a:spcAft>
              <a:defRPr sz="2000">
                <a:solidFill>
                  <a:schemeClr val="tx2"/>
                </a:solidFill>
                <a:latin typeface="Marianne" panose="02000000000000000000" pitchFamily="2" charset="0"/>
              </a:defRPr>
            </a:lvl8pPr>
            <a:lvl9pPr>
              <a:spcAft>
                <a:spcPts val="0"/>
              </a:spcAft>
              <a:defRPr sz="2000">
                <a:solidFill>
                  <a:schemeClr val="tx2"/>
                </a:solidFill>
                <a:latin typeface="Marianne" panose="02000000000000000000" pitchFamily="2" charset="0"/>
              </a:defRPr>
            </a:lvl9pPr>
          </a:lstStyle>
          <a:p>
            <a:pPr lvl="0"/>
            <a:r>
              <a:rPr lang="en-US" dirty="0"/>
              <a:t>Lorem Ipsum dolor</a:t>
            </a:r>
            <a:endParaRPr lang="fr-FR" dirty="0"/>
          </a:p>
        </p:txBody>
      </p:sp>
      <p:sp>
        <p:nvSpPr>
          <p:cNvPr id="21" name="Text Placeholder 14">
            <a:extLst>
              <a:ext uri="{FF2B5EF4-FFF2-40B4-BE49-F238E27FC236}">
                <a16:creationId xmlns:a16="http://schemas.microsoft.com/office/drawing/2014/main" id="{EFA21F19-0699-916D-76B5-D8D5CFE75E0C}"/>
              </a:ext>
            </a:extLst>
          </p:cNvPr>
          <p:cNvSpPr>
            <a:spLocks noGrp="1"/>
          </p:cNvSpPr>
          <p:nvPr>
            <p:ph type="body" sz="quarter" idx="31" hasCustomPrompt="1"/>
          </p:nvPr>
        </p:nvSpPr>
        <p:spPr>
          <a:xfrm>
            <a:off x="5366419" y="2763923"/>
            <a:ext cx="620043" cy="276999"/>
          </a:xfrm>
        </p:spPr>
        <p:txBody>
          <a:bodyPr anchor="ctr"/>
          <a:lstStyle>
            <a:lvl1pPr algn="r">
              <a:lnSpc>
                <a:spcPct val="100000"/>
              </a:lnSpc>
              <a:spcAft>
                <a:spcPts val="0"/>
              </a:spcAft>
              <a:defRPr sz="1200">
                <a:solidFill>
                  <a:schemeClr val="bg2"/>
                </a:solidFill>
                <a:latin typeface="Marianne" panose="02000000000000000000" pitchFamily="2" charset="0"/>
              </a:defRPr>
            </a:lvl1pPr>
            <a:lvl2pPr algn="r">
              <a:lnSpc>
                <a:spcPct val="100000"/>
              </a:lnSpc>
              <a:spcAft>
                <a:spcPts val="0"/>
              </a:spcAft>
              <a:defRPr sz="1200">
                <a:solidFill>
                  <a:schemeClr val="tx2"/>
                </a:solidFill>
                <a:latin typeface="Marianne" panose="02000000000000000000" pitchFamily="2" charset="0"/>
              </a:defRPr>
            </a:lvl2pPr>
            <a:lvl3pPr algn="r">
              <a:lnSpc>
                <a:spcPct val="100000"/>
              </a:lnSpc>
              <a:spcAft>
                <a:spcPts val="0"/>
              </a:spcAft>
              <a:defRPr sz="1200">
                <a:solidFill>
                  <a:schemeClr val="tx2"/>
                </a:solidFill>
                <a:latin typeface="Marianne" panose="02000000000000000000" pitchFamily="2" charset="0"/>
              </a:defRPr>
            </a:lvl3pPr>
            <a:lvl4pPr algn="r">
              <a:lnSpc>
                <a:spcPct val="100000"/>
              </a:lnSpc>
              <a:spcAft>
                <a:spcPts val="0"/>
              </a:spcAft>
              <a:defRPr sz="1200">
                <a:solidFill>
                  <a:schemeClr val="tx2"/>
                </a:solidFill>
                <a:latin typeface="Marianne" panose="02000000000000000000" pitchFamily="2" charset="0"/>
              </a:defRPr>
            </a:lvl4pPr>
            <a:lvl5pPr algn="r">
              <a:lnSpc>
                <a:spcPct val="100000"/>
              </a:lnSpc>
              <a:spcAft>
                <a:spcPts val="0"/>
              </a:spcAft>
              <a:defRPr sz="1200">
                <a:solidFill>
                  <a:schemeClr val="tx2"/>
                </a:solidFill>
                <a:latin typeface="Marianne" panose="02000000000000000000" pitchFamily="2" charset="0"/>
              </a:defRPr>
            </a:lvl5pPr>
            <a:lvl6pPr algn="r">
              <a:lnSpc>
                <a:spcPct val="100000"/>
              </a:lnSpc>
              <a:spcAft>
                <a:spcPts val="0"/>
              </a:spcAft>
              <a:defRPr sz="1200">
                <a:solidFill>
                  <a:schemeClr val="tx2"/>
                </a:solidFill>
                <a:latin typeface="Marianne" panose="02000000000000000000" pitchFamily="2" charset="0"/>
              </a:defRPr>
            </a:lvl6pPr>
            <a:lvl7pPr algn="r">
              <a:lnSpc>
                <a:spcPct val="100000"/>
              </a:lnSpc>
              <a:spcAft>
                <a:spcPts val="0"/>
              </a:spcAft>
              <a:defRPr sz="1200">
                <a:solidFill>
                  <a:schemeClr val="tx2"/>
                </a:solidFill>
                <a:latin typeface="Marianne" panose="02000000000000000000" pitchFamily="2" charset="0"/>
              </a:defRPr>
            </a:lvl7pPr>
            <a:lvl8pPr algn="r">
              <a:lnSpc>
                <a:spcPct val="100000"/>
              </a:lnSpc>
              <a:spcAft>
                <a:spcPts val="0"/>
              </a:spcAft>
              <a:defRPr sz="1200">
                <a:solidFill>
                  <a:schemeClr val="tx2"/>
                </a:solidFill>
                <a:latin typeface="Marianne" panose="02000000000000000000" pitchFamily="2" charset="0"/>
              </a:defRPr>
            </a:lvl8pPr>
            <a:lvl9pPr algn="r">
              <a:lnSpc>
                <a:spcPct val="100000"/>
              </a:lnSpc>
              <a:spcAft>
                <a:spcPts val="0"/>
              </a:spcAft>
              <a:defRPr sz="1200">
                <a:solidFill>
                  <a:schemeClr val="tx2"/>
                </a:solidFill>
                <a:latin typeface="Marianne" panose="02000000000000000000" pitchFamily="2" charset="0"/>
              </a:defRPr>
            </a:lvl9pPr>
          </a:lstStyle>
          <a:p>
            <a:pPr lvl="0"/>
            <a:r>
              <a:rPr lang="en-US" dirty="0"/>
              <a:t>01</a:t>
            </a:r>
            <a:endParaRPr lang="fr-FR" dirty="0"/>
          </a:p>
        </p:txBody>
      </p:sp>
      <p:sp>
        <p:nvSpPr>
          <p:cNvPr id="33" name="Text Placeholder 14">
            <a:extLst>
              <a:ext uri="{FF2B5EF4-FFF2-40B4-BE49-F238E27FC236}">
                <a16:creationId xmlns:a16="http://schemas.microsoft.com/office/drawing/2014/main" id="{61D3AB77-4E69-3B26-1904-E9C3C29A8EF5}"/>
              </a:ext>
            </a:extLst>
          </p:cNvPr>
          <p:cNvSpPr>
            <a:spLocks noGrp="1"/>
          </p:cNvSpPr>
          <p:nvPr>
            <p:ph type="body" sz="quarter" idx="37" hasCustomPrompt="1"/>
          </p:nvPr>
        </p:nvSpPr>
        <p:spPr>
          <a:xfrm>
            <a:off x="890271" y="3259213"/>
            <a:ext cx="386557" cy="386557"/>
          </a:xfrm>
          <a:prstGeom prst="ellipse">
            <a:avLst/>
          </a:prstGeom>
          <a:solidFill>
            <a:schemeClr val="accent2"/>
          </a:solidFill>
        </p:spPr>
        <p:txBody>
          <a:bodyPr anchor="ctr"/>
          <a:lstStyle>
            <a:lvl1pPr algn="ctr">
              <a:lnSpc>
                <a:spcPct val="100000"/>
              </a:lnSpc>
              <a:spcAft>
                <a:spcPts val="0"/>
              </a:spcAft>
              <a:defRPr sz="1800">
                <a:solidFill>
                  <a:schemeClr val="tx2"/>
                </a:solidFill>
                <a:latin typeface="+mj-lt"/>
              </a:defRPr>
            </a:lvl1pPr>
            <a:lvl2pPr algn="ctr">
              <a:lnSpc>
                <a:spcPct val="100000"/>
              </a:lnSpc>
              <a:spcAft>
                <a:spcPts val="0"/>
              </a:spcAft>
              <a:defRPr sz="1800">
                <a:solidFill>
                  <a:schemeClr val="tx2"/>
                </a:solidFill>
                <a:latin typeface="+mj-lt"/>
              </a:defRPr>
            </a:lvl2pPr>
            <a:lvl3pPr algn="ctr">
              <a:lnSpc>
                <a:spcPct val="100000"/>
              </a:lnSpc>
              <a:spcAft>
                <a:spcPts val="0"/>
              </a:spcAft>
              <a:defRPr sz="1800">
                <a:solidFill>
                  <a:schemeClr val="tx2"/>
                </a:solidFill>
                <a:latin typeface="+mj-lt"/>
              </a:defRPr>
            </a:lvl3pPr>
            <a:lvl4pPr algn="ctr">
              <a:lnSpc>
                <a:spcPct val="100000"/>
              </a:lnSpc>
              <a:spcAft>
                <a:spcPts val="0"/>
              </a:spcAft>
              <a:defRPr sz="1800">
                <a:solidFill>
                  <a:schemeClr val="tx2"/>
                </a:solidFill>
                <a:latin typeface="+mj-lt"/>
              </a:defRPr>
            </a:lvl4pPr>
            <a:lvl5pPr algn="ctr">
              <a:lnSpc>
                <a:spcPct val="100000"/>
              </a:lnSpc>
              <a:spcAft>
                <a:spcPts val="0"/>
              </a:spcAft>
              <a:defRPr sz="1800">
                <a:solidFill>
                  <a:schemeClr val="tx2"/>
                </a:solidFill>
                <a:latin typeface="+mj-lt"/>
              </a:defRPr>
            </a:lvl5pPr>
            <a:lvl6pPr algn="ctr">
              <a:lnSpc>
                <a:spcPct val="100000"/>
              </a:lnSpc>
              <a:spcAft>
                <a:spcPts val="0"/>
              </a:spcAft>
              <a:defRPr sz="1800">
                <a:solidFill>
                  <a:schemeClr val="tx2"/>
                </a:solidFill>
                <a:latin typeface="+mj-lt"/>
              </a:defRPr>
            </a:lvl6pPr>
            <a:lvl7pPr algn="ctr">
              <a:lnSpc>
                <a:spcPct val="100000"/>
              </a:lnSpc>
              <a:spcAft>
                <a:spcPts val="0"/>
              </a:spcAft>
              <a:defRPr sz="1800">
                <a:solidFill>
                  <a:schemeClr val="tx2"/>
                </a:solidFill>
                <a:latin typeface="+mj-lt"/>
              </a:defRPr>
            </a:lvl7pPr>
            <a:lvl8pPr algn="ctr">
              <a:lnSpc>
                <a:spcPct val="100000"/>
              </a:lnSpc>
              <a:spcAft>
                <a:spcPts val="0"/>
              </a:spcAft>
              <a:defRPr sz="1800">
                <a:solidFill>
                  <a:schemeClr val="tx2"/>
                </a:solidFill>
                <a:latin typeface="+mj-lt"/>
              </a:defRPr>
            </a:lvl8pPr>
            <a:lvl9pPr algn="ctr">
              <a:lnSpc>
                <a:spcPct val="100000"/>
              </a:lnSpc>
              <a:spcAft>
                <a:spcPts val="0"/>
              </a:spcAft>
              <a:defRPr sz="1800">
                <a:solidFill>
                  <a:schemeClr val="tx2"/>
                </a:solidFill>
                <a:latin typeface="+mj-lt"/>
              </a:defRPr>
            </a:lvl9pPr>
          </a:lstStyle>
          <a:p>
            <a:pPr lvl="0"/>
            <a:r>
              <a:rPr lang="en-US" dirty="0"/>
              <a:t>01</a:t>
            </a:r>
          </a:p>
        </p:txBody>
      </p:sp>
      <p:sp>
        <p:nvSpPr>
          <p:cNvPr id="6" name="Text Placeholder 14">
            <a:extLst>
              <a:ext uri="{FF2B5EF4-FFF2-40B4-BE49-F238E27FC236}">
                <a16:creationId xmlns:a16="http://schemas.microsoft.com/office/drawing/2014/main" id="{B075C46A-5FF1-6971-B941-4DCAF33C3F85}"/>
              </a:ext>
            </a:extLst>
          </p:cNvPr>
          <p:cNvSpPr>
            <a:spLocks noGrp="1"/>
          </p:cNvSpPr>
          <p:nvPr>
            <p:ph type="body" sz="quarter" idx="27" hasCustomPrompt="1"/>
          </p:nvPr>
        </p:nvSpPr>
        <p:spPr>
          <a:xfrm>
            <a:off x="1447800" y="3313992"/>
            <a:ext cx="3561010" cy="276999"/>
          </a:xfrm>
        </p:spPr>
        <p:txBody>
          <a:bodyPr anchor="t"/>
          <a:lstStyle>
            <a:lvl1pPr>
              <a:lnSpc>
                <a:spcPct val="100000"/>
              </a:lnSpc>
              <a:spcAft>
                <a:spcPts val="0"/>
              </a:spcAft>
              <a:defRPr sz="2000">
                <a:solidFill>
                  <a:schemeClr val="bg2"/>
                </a:solidFill>
                <a:latin typeface="Marianne" panose="02000000000000000000" pitchFamily="2" charset="0"/>
              </a:defRPr>
            </a:lvl1pPr>
            <a:lvl2pPr>
              <a:spcAft>
                <a:spcPts val="0"/>
              </a:spcAft>
              <a:defRPr sz="2000">
                <a:solidFill>
                  <a:schemeClr val="tx2"/>
                </a:solidFill>
                <a:latin typeface="Marianne" panose="02000000000000000000" pitchFamily="2" charset="0"/>
              </a:defRPr>
            </a:lvl2pPr>
            <a:lvl3pPr>
              <a:spcAft>
                <a:spcPts val="0"/>
              </a:spcAft>
              <a:defRPr sz="2000">
                <a:solidFill>
                  <a:schemeClr val="tx2"/>
                </a:solidFill>
                <a:latin typeface="Marianne" panose="02000000000000000000" pitchFamily="2" charset="0"/>
              </a:defRPr>
            </a:lvl3pPr>
            <a:lvl4pPr>
              <a:spcAft>
                <a:spcPts val="0"/>
              </a:spcAft>
              <a:defRPr sz="2000">
                <a:solidFill>
                  <a:schemeClr val="tx2"/>
                </a:solidFill>
                <a:latin typeface="Marianne" panose="02000000000000000000" pitchFamily="2" charset="0"/>
              </a:defRPr>
            </a:lvl4pPr>
            <a:lvl5pPr>
              <a:spcAft>
                <a:spcPts val="0"/>
              </a:spcAft>
              <a:defRPr sz="2000">
                <a:solidFill>
                  <a:schemeClr val="tx2"/>
                </a:solidFill>
                <a:latin typeface="Marianne" panose="02000000000000000000" pitchFamily="2" charset="0"/>
              </a:defRPr>
            </a:lvl5pPr>
            <a:lvl6pPr>
              <a:spcAft>
                <a:spcPts val="0"/>
              </a:spcAft>
              <a:defRPr sz="2000">
                <a:solidFill>
                  <a:schemeClr val="tx2"/>
                </a:solidFill>
                <a:latin typeface="Marianne" panose="02000000000000000000" pitchFamily="2" charset="0"/>
              </a:defRPr>
            </a:lvl6pPr>
            <a:lvl7pPr>
              <a:spcAft>
                <a:spcPts val="0"/>
              </a:spcAft>
              <a:defRPr sz="2000">
                <a:solidFill>
                  <a:schemeClr val="tx2"/>
                </a:solidFill>
                <a:latin typeface="Marianne" panose="02000000000000000000" pitchFamily="2" charset="0"/>
              </a:defRPr>
            </a:lvl7pPr>
            <a:lvl8pPr>
              <a:spcAft>
                <a:spcPts val="0"/>
              </a:spcAft>
              <a:defRPr sz="2000">
                <a:solidFill>
                  <a:schemeClr val="tx2"/>
                </a:solidFill>
                <a:latin typeface="Marianne" panose="02000000000000000000" pitchFamily="2" charset="0"/>
              </a:defRPr>
            </a:lvl8pPr>
            <a:lvl9pPr>
              <a:spcAft>
                <a:spcPts val="0"/>
              </a:spcAft>
              <a:defRPr sz="2000">
                <a:solidFill>
                  <a:schemeClr val="tx2"/>
                </a:solidFill>
                <a:latin typeface="Marianne" panose="02000000000000000000" pitchFamily="2" charset="0"/>
              </a:defRPr>
            </a:lvl9pPr>
          </a:lstStyle>
          <a:p>
            <a:pPr lvl="0"/>
            <a:r>
              <a:rPr lang="en-US" dirty="0"/>
              <a:t>Lorem Ipsum dolor</a:t>
            </a:r>
            <a:endParaRPr lang="fr-FR" dirty="0"/>
          </a:p>
        </p:txBody>
      </p:sp>
      <p:sp>
        <p:nvSpPr>
          <p:cNvPr id="22" name="Text Placeholder 14">
            <a:extLst>
              <a:ext uri="{FF2B5EF4-FFF2-40B4-BE49-F238E27FC236}">
                <a16:creationId xmlns:a16="http://schemas.microsoft.com/office/drawing/2014/main" id="{2DC69141-017F-54CB-6745-EF0FA6520764}"/>
              </a:ext>
            </a:extLst>
          </p:cNvPr>
          <p:cNvSpPr>
            <a:spLocks noGrp="1"/>
          </p:cNvSpPr>
          <p:nvPr>
            <p:ph type="body" sz="quarter" idx="32" hasCustomPrompt="1"/>
          </p:nvPr>
        </p:nvSpPr>
        <p:spPr>
          <a:xfrm>
            <a:off x="5366419" y="3313992"/>
            <a:ext cx="620043" cy="276999"/>
          </a:xfrm>
        </p:spPr>
        <p:txBody>
          <a:bodyPr anchor="ctr"/>
          <a:lstStyle>
            <a:lvl1pPr algn="r">
              <a:lnSpc>
                <a:spcPct val="100000"/>
              </a:lnSpc>
              <a:spcAft>
                <a:spcPts val="0"/>
              </a:spcAft>
              <a:defRPr sz="1200">
                <a:solidFill>
                  <a:schemeClr val="bg2"/>
                </a:solidFill>
                <a:latin typeface="Marianne" panose="02000000000000000000" pitchFamily="2" charset="0"/>
              </a:defRPr>
            </a:lvl1pPr>
            <a:lvl2pPr algn="r">
              <a:lnSpc>
                <a:spcPct val="100000"/>
              </a:lnSpc>
              <a:spcAft>
                <a:spcPts val="0"/>
              </a:spcAft>
              <a:defRPr sz="1200">
                <a:solidFill>
                  <a:schemeClr val="tx2"/>
                </a:solidFill>
                <a:latin typeface="Marianne" panose="02000000000000000000" pitchFamily="2" charset="0"/>
              </a:defRPr>
            </a:lvl2pPr>
            <a:lvl3pPr algn="r">
              <a:lnSpc>
                <a:spcPct val="100000"/>
              </a:lnSpc>
              <a:spcAft>
                <a:spcPts val="0"/>
              </a:spcAft>
              <a:defRPr sz="1200">
                <a:solidFill>
                  <a:schemeClr val="tx2"/>
                </a:solidFill>
                <a:latin typeface="Marianne" panose="02000000000000000000" pitchFamily="2" charset="0"/>
              </a:defRPr>
            </a:lvl3pPr>
            <a:lvl4pPr algn="r">
              <a:lnSpc>
                <a:spcPct val="100000"/>
              </a:lnSpc>
              <a:spcAft>
                <a:spcPts val="0"/>
              </a:spcAft>
              <a:defRPr sz="1200">
                <a:solidFill>
                  <a:schemeClr val="tx2"/>
                </a:solidFill>
                <a:latin typeface="Marianne" panose="02000000000000000000" pitchFamily="2" charset="0"/>
              </a:defRPr>
            </a:lvl4pPr>
            <a:lvl5pPr algn="r">
              <a:lnSpc>
                <a:spcPct val="100000"/>
              </a:lnSpc>
              <a:spcAft>
                <a:spcPts val="0"/>
              </a:spcAft>
              <a:defRPr sz="1200">
                <a:solidFill>
                  <a:schemeClr val="tx2"/>
                </a:solidFill>
                <a:latin typeface="Marianne" panose="02000000000000000000" pitchFamily="2" charset="0"/>
              </a:defRPr>
            </a:lvl5pPr>
            <a:lvl6pPr algn="r">
              <a:lnSpc>
                <a:spcPct val="100000"/>
              </a:lnSpc>
              <a:spcAft>
                <a:spcPts val="0"/>
              </a:spcAft>
              <a:defRPr sz="1200">
                <a:solidFill>
                  <a:schemeClr val="tx2"/>
                </a:solidFill>
                <a:latin typeface="Marianne" panose="02000000000000000000" pitchFamily="2" charset="0"/>
              </a:defRPr>
            </a:lvl6pPr>
            <a:lvl7pPr algn="r">
              <a:lnSpc>
                <a:spcPct val="100000"/>
              </a:lnSpc>
              <a:spcAft>
                <a:spcPts val="0"/>
              </a:spcAft>
              <a:defRPr sz="1200">
                <a:solidFill>
                  <a:schemeClr val="tx2"/>
                </a:solidFill>
                <a:latin typeface="Marianne" panose="02000000000000000000" pitchFamily="2" charset="0"/>
              </a:defRPr>
            </a:lvl7pPr>
            <a:lvl8pPr algn="r">
              <a:lnSpc>
                <a:spcPct val="100000"/>
              </a:lnSpc>
              <a:spcAft>
                <a:spcPts val="0"/>
              </a:spcAft>
              <a:defRPr sz="1200">
                <a:solidFill>
                  <a:schemeClr val="tx2"/>
                </a:solidFill>
                <a:latin typeface="Marianne" panose="02000000000000000000" pitchFamily="2" charset="0"/>
              </a:defRPr>
            </a:lvl8pPr>
            <a:lvl9pPr algn="r">
              <a:lnSpc>
                <a:spcPct val="100000"/>
              </a:lnSpc>
              <a:spcAft>
                <a:spcPts val="0"/>
              </a:spcAft>
              <a:defRPr sz="1200">
                <a:solidFill>
                  <a:schemeClr val="tx2"/>
                </a:solidFill>
                <a:latin typeface="Marianne" panose="02000000000000000000" pitchFamily="2" charset="0"/>
              </a:defRPr>
            </a:lvl9pPr>
          </a:lstStyle>
          <a:p>
            <a:pPr lvl="0"/>
            <a:r>
              <a:rPr lang="en-US" dirty="0"/>
              <a:t>01</a:t>
            </a:r>
            <a:endParaRPr lang="fr-FR" dirty="0"/>
          </a:p>
        </p:txBody>
      </p:sp>
      <p:sp>
        <p:nvSpPr>
          <p:cNvPr id="34" name="Text Placeholder 14">
            <a:extLst>
              <a:ext uri="{FF2B5EF4-FFF2-40B4-BE49-F238E27FC236}">
                <a16:creationId xmlns:a16="http://schemas.microsoft.com/office/drawing/2014/main" id="{8B7314D0-B424-CD63-4B8A-B0A353CE2B45}"/>
              </a:ext>
            </a:extLst>
          </p:cNvPr>
          <p:cNvSpPr>
            <a:spLocks noGrp="1"/>
          </p:cNvSpPr>
          <p:nvPr>
            <p:ph type="body" sz="quarter" idx="38" hasCustomPrompt="1"/>
          </p:nvPr>
        </p:nvSpPr>
        <p:spPr>
          <a:xfrm>
            <a:off x="890271" y="3809282"/>
            <a:ext cx="386557" cy="386557"/>
          </a:xfrm>
          <a:prstGeom prst="ellipse">
            <a:avLst/>
          </a:prstGeom>
          <a:solidFill>
            <a:schemeClr val="accent2"/>
          </a:solidFill>
        </p:spPr>
        <p:txBody>
          <a:bodyPr anchor="ctr"/>
          <a:lstStyle>
            <a:lvl1pPr algn="ctr">
              <a:lnSpc>
                <a:spcPct val="100000"/>
              </a:lnSpc>
              <a:spcAft>
                <a:spcPts val="0"/>
              </a:spcAft>
              <a:defRPr sz="1800">
                <a:solidFill>
                  <a:schemeClr val="tx2"/>
                </a:solidFill>
                <a:latin typeface="+mj-lt"/>
              </a:defRPr>
            </a:lvl1pPr>
            <a:lvl2pPr algn="ctr">
              <a:lnSpc>
                <a:spcPct val="100000"/>
              </a:lnSpc>
              <a:spcAft>
                <a:spcPts val="0"/>
              </a:spcAft>
              <a:defRPr sz="1800">
                <a:solidFill>
                  <a:schemeClr val="tx2"/>
                </a:solidFill>
                <a:latin typeface="+mj-lt"/>
              </a:defRPr>
            </a:lvl2pPr>
            <a:lvl3pPr algn="ctr">
              <a:lnSpc>
                <a:spcPct val="100000"/>
              </a:lnSpc>
              <a:spcAft>
                <a:spcPts val="0"/>
              </a:spcAft>
              <a:defRPr sz="1800">
                <a:solidFill>
                  <a:schemeClr val="tx2"/>
                </a:solidFill>
                <a:latin typeface="+mj-lt"/>
              </a:defRPr>
            </a:lvl3pPr>
            <a:lvl4pPr algn="ctr">
              <a:lnSpc>
                <a:spcPct val="100000"/>
              </a:lnSpc>
              <a:spcAft>
                <a:spcPts val="0"/>
              </a:spcAft>
              <a:defRPr sz="1800">
                <a:solidFill>
                  <a:schemeClr val="tx2"/>
                </a:solidFill>
                <a:latin typeface="+mj-lt"/>
              </a:defRPr>
            </a:lvl4pPr>
            <a:lvl5pPr algn="ctr">
              <a:lnSpc>
                <a:spcPct val="100000"/>
              </a:lnSpc>
              <a:spcAft>
                <a:spcPts val="0"/>
              </a:spcAft>
              <a:defRPr sz="1800">
                <a:solidFill>
                  <a:schemeClr val="tx2"/>
                </a:solidFill>
                <a:latin typeface="+mj-lt"/>
              </a:defRPr>
            </a:lvl5pPr>
            <a:lvl6pPr algn="ctr">
              <a:lnSpc>
                <a:spcPct val="100000"/>
              </a:lnSpc>
              <a:spcAft>
                <a:spcPts val="0"/>
              </a:spcAft>
              <a:defRPr sz="1800">
                <a:solidFill>
                  <a:schemeClr val="tx2"/>
                </a:solidFill>
                <a:latin typeface="+mj-lt"/>
              </a:defRPr>
            </a:lvl6pPr>
            <a:lvl7pPr algn="ctr">
              <a:lnSpc>
                <a:spcPct val="100000"/>
              </a:lnSpc>
              <a:spcAft>
                <a:spcPts val="0"/>
              </a:spcAft>
              <a:defRPr sz="1800">
                <a:solidFill>
                  <a:schemeClr val="tx2"/>
                </a:solidFill>
                <a:latin typeface="+mj-lt"/>
              </a:defRPr>
            </a:lvl7pPr>
            <a:lvl8pPr algn="ctr">
              <a:lnSpc>
                <a:spcPct val="100000"/>
              </a:lnSpc>
              <a:spcAft>
                <a:spcPts val="0"/>
              </a:spcAft>
              <a:defRPr sz="1800">
                <a:solidFill>
                  <a:schemeClr val="tx2"/>
                </a:solidFill>
                <a:latin typeface="+mj-lt"/>
              </a:defRPr>
            </a:lvl8pPr>
            <a:lvl9pPr algn="ctr">
              <a:lnSpc>
                <a:spcPct val="100000"/>
              </a:lnSpc>
              <a:spcAft>
                <a:spcPts val="0"/>
              </a:spcAft>
              <a:defRPr sz="1800">
                <a:solidFill>
                  <a:schemeClr val="tx2"/>
                </a:solidFill>
                <a:latin typeface="+mj-lt"/>
              </a:defRPr>
            </a:lvl9pPr>
          </a:lstStyle>
          <a:p>
            <a:pPr lvl="0"/>
            <a:r>
              <a:rPr lang="en-US" dirty="0"/>
              <a:t>01</a:t>
            </a:r>
          </a:p>
        </p:txBody>
      </p:sp>
      <p:sp>
        <p:nvSpPr>
          <p:cNvPr id="7" name="Text Placeholder 14">
            <a:extLst>
              <a:ext uri="{FF2B5EF4-FFF2-40B4-BE49-F238E27FC236}">
                <a16:creationId xmlns:a16="http://schemas.microsoft.com/office/drawing/2014/main" id="{34427665-7EA5-1931-C168-6F9EADD64C19}"/>
              </a:ext>
            </a:extLst>
          </p:cNvPr>
          <p:cNvSpPr>
            <a:spLocks noGrp="1"/>
          </p:cNvSpPr>
          <p:nvPr>
            <p:ph type="body" sz="quarter" idx="28" hasCustomPrompt="1"/>
          </p:nvPr>
        </p:nvSpPr>
        <p:spPr>
          <a:xfrm>
            <a:off x="1447800" y="3864061"/>
            <a:ext cx="3561010" cy="276999"/>
          </a:xfrm>
        </p:spPr>
        <p:txBody>
          <a:bodyPr anchor="t"/>
          <a:lstStyle>
            <a:lvl1pPr>
              <a:lnSpc>
                <a:spcPct val="100000"/>
              </a:lnSpc>
              <a:spcAft>
                <a:spcPts val="0"/>
              </a:spcAft>
              <a:defRPr sz="2000">
                <a:solidFill>
                  <a:schemeClr val="bg2"/>
                </a:solidFill>
                <a:latin typeface="Marianne" panose="02000000000000000000" pitchFamily="2" charset="0"/>
              </a:defRPr>
            </a:lvl1pPr>
            <a:lvl2pPr>
              <a:spcAft>
                <a:spcPts val="0"/>
              </a:spcAft>
              <a:defRPr sz="2000">
                <a:solidFill>
                  <a:schemeClr val="tx2"/>
                </a:solidFill>
                <a:latin typeface="Marianne" panose="02000000000000000000" pitchFamily="2" charset="0"/>
              </a:defRPr>
            </a:lvl2pPr>
            <a:lvl3pPr>
              <a:spcAft>
                <a:spcPts val="0"/>
              </a:spcAft>
              <a:defRPr sz="2000">
                <a:solidFill>
                  <a:schemeClr val="tx2"/>
                </a:solidFill>
                <a:latin typeface="Marianne" panose="02000000000000000000" pitchFamily="2" charset="0"/>
              </a:defRPr>
            </a:lvl3pPr>
            <a:lvl4pPr>
              <a:spcAft>
                <a:spcPts val="0"/>
              </a:spcAft>
              <a:defRPr sz="2000">
                <a:solidFill>
                  <a:schemeClr val="tx2"/>
                </a:solidFill>
                <a:latin typeface="Marianne" panose="02000000000000000000" pitchFamily="2" charset="0"/>
              </a:defRPr>
            </a:lvl4pPr>
            <a:lvl5pPr>
              <a:spcAft>
                <a:spcPts val="0"/>
              </a:spcAft>
              <a:defRPr sz="2000">
                <a:solidFill>
                  <a:schemeClr val="tx2"/>
                </a:solidFill>
                <a:latin typeface="Marianne" panose="02000000000000000000" pitchFamily="2" charset="0"/>
              </a:defRPr>
            </a:lvl5pPr>
            <a:lvl6pPr>
              <a:spcAft>
                <a:spcPts val="0"/>
              </a:spcAft>
              <a:defRPr sz="2000">
                <a:solidFill>
                  <a:schemeClr val="tx2"/>
                </a:solidFill>
                <a:latin typeface="Marianne" panose="02000000000000000000" pitchFamily="2" charset="0"/>
              </a:defRPr>
            </a:lvl6pPr>
            <a:lvl7pPr>
              <a:spcAft>
                <a:spcPts val="0"/>
              </a:spcAft>
              <a:defRPr sz="2000">
                <a:solidFill>
                  <a:schemeClr val="tx2"/>
                </a:solidFill>
                <a:latin typeface="Marianne" panose="02000000000000000000" pitchFamily="2" charset="0"/>
              </a:defRPr>
            </a:lvl7pPr>
            <a:lvl8pPr>
              <a:spcAft>
                <a:spcPts val="0"/>
              </a:spcAft>
              <a:defRPr sz="2000">
                <a:solidFill>
                  <a:schemeClr val="tx2"/>
                </a:solidFill>
                <a:latin typeface="Marianne" panose="02000000000000000000" pitchFamily="2" charset="0"/>
              </a:defRPr>
            </a:lvl8pPr>
            <a:lvl9pPr>
              <a:spcAft>
                <a:spcPts val="0"/>
              </a:spcAft>
              <a:defRPr sz="2000">
                <a:solidFill>
                  <a:schemeClr val="tx2"/>
                </a:solidFill>
                <a:latin typeface="Marianne" panose="02000000000000000000" pitchFamily="2" charset="0"/>
              </a:defRPr>
            </a:lvl9pPr>
          </a:lstStyle>
          <a:p>
            <a:pPr lvl="0"/>
            <a:r>
              <a:rPr lang="en-US" dirty="0"/>
              <a:t>Lorem Ipsum dolor</a:t>
            </a:r>
            <a:endParaRPr lang="fr-FR" dirty="0"/>
          </a:p>
        </p:txBody>
      </p:sp>
      <p:sp>
        <p:nvSpPr>
          <p:cNvPr id="23" name="Text Placeholder 14">
            <a:extLst>
              <a:ext uri="{FF2B5EF4-FFF2-40B4-BE49-F238E27FC236}">
                <a16:creationId xmlns:a16="http://schemas.microsoft.com/office/drawing/2014/main" id="{A000BC19-DB50-E677-7355-D7CD4C783565}"/>
              </a:ext>
            </a:extLst>
          </p:cNvPr>
          <p:cNvSpPr>
            <a:spLocks noGrp="1"/>
          </p:cNvSpPr>
          <p:nvPr>
            <p:ph type="body" sz="quarter" idx="33" hasCustomPrompt="1"/>
          </p:nvPr>
        </p:nvSpPr>
        <p:spPr>
          <a:xfrm>
            <a:off x="5366419" y="3864061"/>
            <a:ext cx="620043" cy="276999"/>
          </a:xfrm>
        </p:spPr>
        <p:txBody>
          <a:bodyPr anchor="ctr"/>
          <a:lstStyle>
            <a:lvl1pPr algn="r">
              <a:lnSpc>
                <a:spcPct val="100000"/>
              </a:lnSpc>
              <a:spcAft>
                <a:spcPts val="0"/>
              </a:spcAft>
              <a:defRPr sz="1200">
                <a:solidFill>
                  <a:schemeClr val="bg2"/>
                </a:solidFill>
                <a:latin typeface="Marianne" panose="02000000000000000000" pitchFamily="2" charset="0"/>
              </a:defRPr>
            </a:lvl1pPr>
            <a:lvl2pPr algn="r">
              <a:lnSpc>
                <a:spcPct val="100000"/>
              </a:lnSpc>
              <a:spcAft>
                <a:spcPts val="0"/>
              </a:spcAft>
              <a:defRPr sz="1200">
                <a:solidFill>
                  <a:schemeClr val="tx2"/>
                </a:solidFill>
                <a:latin typeface="Marianne" panose="02000000000000000000" pitchFamily="2" charset="0"/>
              </a:defRPr>
            </a:lvl2pPr>
            <a:lvl3pPr algn="r">
              <a:lnSpc>
                <a:spcPct val="100000"/>
              </a:lnSpc>
              <a:spcAft>
                <a:spcPts val="0"/>
              </a:spcAft>
              <a:defRPr sz="1200">
                <a:solidFill>
                  <a:schemeClr val="tx2"/>
                </a:solidFill>
                <a:latin typeface="Marianne" panose="02000000000000000000" pitchFamily="2" charset="0"/>
              </a:defRPr>
            </a:lvl3pPr>
            <a:lvl4pPr algn="r">
              <a:lnSpc>
                <a:spcPct val="100000"/>
              </a:lnSpc>
              <a:spcAft>
                <a:spcPts val="0"/>
              </a:spcAft>
              <a:defRPr sz="1200">
                <a:solidFill>
                  <a:schemeClr val="tx2"/>
                </a:solidFill>
                <a:latin typeface="Marianne" panose="02000000000000000000" pitchFamily="2" charset="0"/>
              </a:defRPr>
            </a:lvl4pPr>
            <a:lvl5pPr algn="r">
              <a:lnSpc>
                <a:spcPct val="100000"/>
              </a:lnSpc>
              <a:spcAft>
                <a:spcPts val="0"/>
              </a:spcAft>
              <a:defRPr sz="1200">
                <a:solidFill>
                  <a:schemeClr val="tx2"/>
                </a:solidFill>
                <a:latin typeface="Marianne" panose="02000000000000000000" pitchFamily="2" charset="0"/>
              </a:defRPr>
            </a:lvl5pPr>
            <a:lvl6pPr algn="r">
              <a:lnSpc>
                <a:spcPct val="100000"/>
              </a:lnSpc>
              <a:spcAft>
                <a:spcPts val="0"/>
              </a:spcAft>
              <a:defRPr sz="1200">
                <a:solidFill>
                  <a:schemeClr val="tx2"/>
                </a:solidFill>
                <a:latin typeface="Marianne" panose="02000000000000000000" pitchFamily="2" charset="0"/>
              </a:defRPr>
            </a:lvl6pPr>
            <a:lvl7pPr algn="r">
              <a:lnSpc>
                <a:spcPct val="100000"/>
              </a:lnSpc>
              <a:spcAft>
                <a:spcPts val="0"/>
              </a:spcAft>
              <a:defRPr sz="1200">
                <a:solidFill>
                  <a:schemeClr val="tx2"/>
                </a:solidFill>
                <a:latin typeface="Marianne" panose="02000000000000000000" pitchFamily="2" charset="0"/>
              </a:defRPr>
            </a:lvl7pPr>
            <a:lvl8pPr algn="r">
              <a:lnSpc>
                <a:spcPct val="100000"/>
              </a:lnSpc>
              <a:spcAft>
                <a:spcPts val="0"/>
              </a:spcAft>
              <a:defRPr sz="1200">
                <a:solidFill>
                  <a:schemeClr val="tx2"/>
                </a:solidFill>
                <a:latin typeface="Marianne" panose="02000000000000000000" pitchFamily="2" charset="0"/>
              </a:defRPr>
            </a:lvl8pPr>
            <a:lvl9pPr algn="r">
              <a:lnSpc>
                <a:spcPct val="100000"/>
              </a:lnSpc>
              <a:spcAft>
                <a:spcPts val="0"/>
              </a:spcAft>
              <a:defRPr sz="1200">
                <a:solidFill>
                  <a:schemeClr val="tx2"/>
                </a:solidFill>
                <a:latin typeface="Marianne" panose="02000000000000000000" pitchFamily="2" charset="0"/>
              </a:defRPr>
            </a:lvl9pPr>
          </a:lstStyle>
          <a:p>
            <a:pPr lvl="0"/>
            <a:r>
              <a:rPr lang="en-US" dirty="0"/>
              <a:t>01</a:t>
            </a:r>
            <a:endParaRPr lang="fr-FR" dirty="0"/>
          </a:p>
        </p:txBody>
      </p:sp>
      <p:sp>
        <p:nvSpPr>
          <p:cNvPr id="35" name="Text Placeholder 14">
            <a:extLst>
              <a:ext uri="{FF2B5EF4-FFF2-40B4-BE49-F238E27FC236}">
                <a16:creationId xmlns:a16="http://schemas.microsoft.com/office/drawing/2014/main" id="{E7E3DB5D-9972-95BF-8E26-B41F2DD80B13}"/>
              </a:ext>
            </a:extLst>
          </p:cNvPr>
          <p:cNvSpPr>
            <a:spLocks noGrp="1"/>
          </p:cNvSpPr>
          <p:nvPr>
            <p:ph type="body" sz="quarter" idx="39" hasCustomPrompt="1"/>
          </p:nvPr>
        </p:nvSpPr>
        <p:spPr>
          <a:xfrm>
            <a:off x="890271" y="4359351"/>
            <a:ext cx="386557" cy="386557"/>
          </a:xfrm>
          <a:prstGeom prst="ellipse">
            <a:avLst/>
          </a:prstGeom>
          <a:solidFill>
            <a:schemeClr val="accent2"/>
          </a:solidFill>
        </p:spPr>
        <p:txBody>
          <a:bodyPr anchor="ctr"/>
          <a:lstStyle>
            <a:lvl1pPr algn="ctr">
              <a:lnSpc>
                <a:spcPct val="100000"/>
              </a:lnSpc>
              <a:spcAft>
                <a:spcPts val="0"/>
              </a:spcAft>
              <a:defRPr sz="1800">
                <a:solidFill>
                  <a:schemeClr val="tx2"/>
                </a:solidFill>
                <a:latin typeface="+mj-lt"/>
              </a:defRPr>
            </a:lvl1pPr>
            <a:lvl2pPr algn="ctr">
              <a:lnSpc>
                <a:spcPct val="100000"/>
              </a:lnSpc>
              <a:spcAft>
                <a:spcPts val="0"/>
              </a:spcAft>
              <a:defRPr sz="1800">
                <a:solidFill>
                  <a:schemeClr val="tx2"/>
                </a:solidFill>
                <a:latin typeface="+mj-lt"/>
              </a:defRPr>
            </a:lvl2pPr>
            <a:lvl3pPr algn="ctr">
              <a:lnSpc>
                <a:spcPct val="100000"/>
              </a:lnSpc>
              <a:spcAft>
                <a:spcPts val="0"/>
              </a:spcAft>
              <a:defRPr sz="1800">
                <a:solidFill>
                  <a:schemeClr val="tx2"/>
                </a:solidFill>
                <a:latin typeface="+mj-lt"/>
              </a:defRPr>
            </a:lvl3pPr>
            <a:lvl4pPr algn="ctr">
              <a:lnSpc>
                <a:spcPct val="100000"/>
              </a:lnSpc>
              <a:spcAft>
                <a:spcPts val="0"/>
              </a:spcAft>
              <a:defRPr sz="1800">
                <a:solidFill>
                  <a:schemeClr val="tx2"/>
                </a:solidFill>
                <a:latin typeface="+mj-lt"/>
              </a:defRPr>
            </a:lvl4pPr>
            <a:lvl5pPr algn="ctr">
              <a:lnSpc>
                <a:spcPct val="100000"/>
              </a:lnSpc>
              <a:spcAft>
                <a:spcPts val="0"/>
              </a:spcAft>
              <a:defRPr sz="1800">
                <a:solidFill>
                  <a:schemeClr val="tx2"/>
                </a:solidFill>
                <a:latin typeface="+mj-lt"/>
              </a:defRPr>
            </a:lvl5pPr>
            <a:lvl6pPr algn="ctr">
              <a:lnSpc>
                <a:spcPct val="100000"/>
              </a:lnSpc>
              <a:spcAft>
                <a:spcPts val="0"/>
              </a:spcAft>
              <a:defRPr sz="1800">
                <a:solidFill>
                  <a:schemeClr val="tx2"/>
                </a:solidFill>
                <a:latin typeface="+mj-lt"/>
              </a:defRPr>
            </a:lvl6pPr>
            <a:lvl7pPr algn="ctr">
              <a:lnSpc>
                <a:spcPct val="100000"/>
              </a:lnSpc>
              <a:spcAft>
                <a:spcPts val="0"/>
              </a:spcAft>
              <a:defRPr sz="1800">
                <a:solidFill>
                  <a:schemeClr val="tx2"/>
                </a:solidFill>
                <a:latin typeface="+mj-lt"/>
              </a:defRPr>
            </a:lvl7pPr>
            <a:lvl8pPr algn="ctr">
              <a:lnSpc>
                <a:spcPct val="100000"/>
              </a:lnSpc>
              <a:spcAft>
                <a:spcPts val="0"/>
              </a:spcAft>
              <a:defRPr sz="1800">
                <a:solidFill>
                  <a:schemeClr val="tx2"/>
                </a:solidFill>
                <a:latin typeface="+mj-lt"/>
              </a:defRPr>
            </a:lvl8pPr>
            <a:lvl9pPr algn="ctr">
              <a:lnSpc>
                <a:spcPct val="100000"/>
              </a:lnSpc>
              <a:spcAft>
                <a:spcPts val="0"/>
              </a:spcAft>
              <a:defRPr sz="1800">
                <a:solidFill>
                  <a:schemeClr val="tx2"/>
                </a:solidFill>
                <a:latin typeface="+mj-lt"/>
              </a:defRPr>
            </a:lvl9pPr>
          </a:lstStyle>
          <a:p>
            <a:pPr lvl="0"/>
            <a:r>
              <a:rPr lang="en-US" dirty="0"/>
              <a:t>01</a:t>
            </a:r>
          </a:p>
        </p:txBody>
      </p:sp>
      <p:sp>
        <p:nvSpPr>
          <p:cNvPr id="11" name="Text Placeholder 14">
            <a:extLst>
              <a:ext uri="{FF2B5EF4-FFF2-40B4-BE49-F238E27FC236}">
                <a16:creationId xmlns:a16="http://schemas.microsoft.com/office/drawing/2014/main" id="{D20FE6B7-05BF-A511-A0CC-06B5A4776BF7}"/>
              </a:ext>
            </a:extLst>
          </p:cNvPr>
          <p:cNvSpPr>
            <a:spLocks noGrp="1"/>
          </p:cNvSpPr>
          <p:nvPr>
            <p:ph type="body" sz="quarter" idx="29" hasCustomPrompt="1"/>
          </p:nvPr>
        </p:nvSpPr>
        <p:spPr>
          <a:xfrm>
            <a:off x="1447800" y="4414130"/>
            <a:ext cx="3561010" cy="276999"/>
          </a:xfrm>
        </p:spPr>
        <p:txBody>
          <a:bodyPr anchor="t"/>
          <a:lstStyle>
            <a:lvl1pPr>
              <a:lnSpc>
                <a:spcPct val="100000"/>
              </a:lnSpc>
              <a:spcAft>
                <a:spcPts val="0"/>
              </a:spcAft>
              <a:defRPr sz="2000">
                <a:solidFill>
                  <a:schemeClr val="bg2"/>
                </a:solidFill>
                <a:latin typeface="Marianne" panose="02000000000000000000" pitchFamily="2" charset="0"/>
              </a:defRPr>
            </a:lvl1pPr>
            <a:lvl2pPr>
              <a:spcAft>
                <a:spcPts val="0"/>
              </a:spcAft>
              <a:defRPr sz="2000">
                <a:solidFill>
                  <a:schemeClr val="tx2"/>
                </a:solidFill>
                <a:latin typeface="Marianne" panose="02000000000000000000" pitchFamily="2" charset="0"/>
              </a:defRPr>
            </a:lvl2pPr>
            <a:lvl3pPr>
              <a:spcAft>
                <a:spcPts val="0"/>
              </a:spcAft>
              <a:defRPr sz="2000">
                <a:solidFill>
                  <a:schemeClr val="tx2"/>
                </a:solidFill>
                <a:latin typeface="Marianne" panose="02000000000000000000" pitchFamily="2" charset="0"/>
              </a:defRPr>
            </a:lvl3pPr>
            <a:lvl4pPr>
              <a:spcAft>
                <a:spcPts val="0"/>
              </a:spcAft>
              <a:defRPr sz="2000">
                <a:solidFill>
                  <a:schemeClr val="tx2"/>
                </a:solidFill>
                <a:latin typeface="Marianne" panose="02000000000000000000" pitchFamily="2" charset="0"/>
              </a:defRPr>
            </a:lvl4pPr>
            <a:lvl5pPr>
              <a:spcAft>
                <a:spcPts val="0"/>
              </a:spcAft>
              <a:defRPr sz="2000">
                <a:solidFill>
                  <a:schemeClr val="tx2"/>
                </a:solidFill>
                <a:latin typeface="Marianne" panose="02000000000000000000" pitchFamily="2" charset="0"/>
              </a:defRPr>
            </a:lvl5pPr>
            <a:lvl6pPr>
              <a:spcAft>
                <a:spcPts val="0"/>
              </a:spcAft>
              <a:defRPr sz="2000">
                <a:solidFill>
                  <a:schemeClr val="tx2"/>
                </a:solidFill>
                <a:latin typeface="Marianne" panose="02000000000000000000" pitchFamily="2" charset="0"/>
              </a:defRPr>
            </a:lvl6pPr>
            <a:lvl7pPr>
              <a:spcAft>
                <a:spcPts val="0"/>
              </a:spcAft>
              <a:defRPr sz="2000">
                <a:solidFill>
                  <a:schemeClr val="tx2"/>
                </a:solidFill>
                <a:latin typeface="Marianne" panose="02000000000000000000" pitchFamily="2" charset="0"/>
              </a:defRPr>
            </a:lvl7pPr>
            <a:lvl8pPr>
              <a:spcAft>
                <a:spcPts val="0"/>
              </a:spcAft>
              <a:defRPr sz="2000">
                <a:solidFill>
                  <a:schemeClr val="tx2"/>
                </a:solidFill>
                <a:latin typeface="Marianne" panose="02000000000000000000" pitchFamily="2" charset="0"/>
              </a:defRPr>
            </a:lvl8pPr>
            <a:lvl9pPr>
              <a:spcAft>
                <a:spcPts val="0"/>
              </a:spcAft>
              <a:defRPr sz="2000">
                <a:solidFill>
                  <a:schemeClr val="tx2"/>
                </a:solidFill>
                <a:latin typeface="Marianne" panose="02000000000000000000" pitchFamily="2" charset="0"/>
              </a:defRPr>
            </a:lvl9pPr>
          </a:lstStyle>
          <a:p>
            <a:pPr lvl="0"/>
            <a:r>
              <a:rPr lang="en-US" dirty="0"/>
              <a:t>Lorem Ipsum dolor</a:t>
            </a:r>
            <a:endParaRPr lang="fr-FR" dirty="0"/>
          </a:p>
        </p:txBody>
      </p:sp>
      <p:sp>
        <p:nvSpPr>
          <p:cNvPr id="27" name="Text Placeholder 14">
            <a:extLst>
              <a:ext uri="{FF2B5EF4-FFF2-40B4-BE49-F238E27FC236}">
                <a16:creationId xmlns:a16="http://schemas.microsoft.com/office/drawing/2014/main" id="{BEB2FB84-7627-2484-7150-6E9A9BA91436}"/>
              </a:ext>
            </a:extLst>
          </p:cNvPr>
          <p:cNvSpPr>
            <a:spLocks noGrp="1"/>
          </p:cNvSpPr>
          <p:nvPr>
            <p:ph type="body" sz="quarter" idx="34" hasCustomPrompt="1"/>
          </p:nvPr>
        </p:nvSpPr>
        <p:spPr>
          <a:xfrm>
            <a:off x="5366419" y="4414130"/>
            <a:ext cx="620043" cy="276999"/>
          </a:xfrm>
        </p:spPr>
        <p:txBody>
          <a:bodyPr anchor="ctr"/>
          <a:lstStyle>
            <a:lvl1pPr algn="r">
              <a:lnSpc>
                <a:spcPct val="100000"/>
              </a:lnSpc>
              <a:spcAft>
                <a:spcPts val="0"/>
              </a:spcAft>
              <a:defRPr sz="1200">
                <a:solidFill>
                  <a:schemeClr val="bg2"/>
                </a:solidFill>
                <a:latin typeface="Marianne" panose="02000000000000000000" pitchFamily="2" charset="0"/>
              </a:defRPr>
            </a:lvl1pPr>
            <a:lvl2pPr algn="r">
              <a:lnSpc>
                <a:spcPct val="100000"/>
              </a:lnSpc>
              <a:spcAft>
                <a:spcPts val="0"/>
              </a:spcAft>
              <a:defRPr sz="1200">
                <a:solidFill>
                  <a:schemeClr val="tx2"/>
                </a:solidFill>
                <a:latin typeface="Marianne" panose="02000000000000000000" pitchFamily="2" charset="0"/>
              </a:defRPr>
            </a:lvl2pPr>
            <a:lvl3pPr algn="r">
              <a:lnSpc>
                <a:spcPct val="100000"/>
              </a:lnSpc>
              <a:spcAft>
                <a:spcPts val="0"/>
              </a:spcAft>
              <a:defRPr sz="1200">
                <a:solidFill>
                  <a:schemeClr val="tx2"/>
                </a:solidFill>
                <a:latin typeface="Marianne" panose="02000000000000000000" pitchFamily="2" charset="0"/>
              </a:defRPr>
            </a:lvl3pPr>
            <a:lvl4pPr algn="r">
              <a:lnSpc>
                <a:spcPct val="100000"/>
              </a:lnSpc>
              <a:spcAft>
                <a:spcPts val="0"/>
              </a:spcAft>
              <a:defRPr sz="1200">
                <a:solidFill>
                  <a:schemeClr val="tx2"/>
                </a:solidFill>
                <a:latin typeface="Marianne" panose="02000000000000000000" pitchFamily="2" charset="0"/>
              </a:defRPr>
            </a:lvl4pPr>
            <a:lvl5pPr algn="r">
              <a:lnSpc>
                <a:spcPct val="100000"/>
              </a:lnSpc>
              <a:spcAft>
                <a:spcPts val="0"/>
              </a:spcAft>
              <a:defRPr sz="1200">
                <a:solidFill>
                  <a:schemeClr val="tx2"/>
                </a:solidFill>
                <a:latin typeface="Marianne" panose="02000000000000000000" pitchFamily="2" charset="0"/>
              </a:defRPr>
            </a:lvl5pPr>
            <a:lvl6pPr algn="r">
              <a:lnSpc>
                <a:spcPct val="100000"/>
              </a:lnSpc>
              <a:spcAft>
                <a:spcPts val="0"/>
              </a:spcAft>
              <a:defRPr sz="1200">
                <a:solidFill>
                  <a:schemeClr val="tx2"/>
                </a:solidFill>
                <a:latin typeface="Marianne" panose="02000000000000000000" pitchFamily="2" charset="0"/>
              </a:defRPr>
            </a:lvl6pPr>
            <a:lvl7pPr algn="r">
              <a:lnSpc>
                <a:spcPct val="100000"/>
              </a:lnSpc>
              <a:spcAft>
                <a:spcPts val="0"/>
              </a:spcAft>
              <a:defRPr sz="1200">
                <a:solidFill>
                  <a:schemeClr val="tx2"/>
                </a:solidFill>
                <a:latin typeface="Marianne" panose="02000000000000000000" pitchFamily="2" charset="0"/>
              </a:defRPr>
            </a:lvl7pPr>
            <a:lvl8pPr algn="r">
              <a:lnSpc>
                <a:spcPct val="100000"/>
              </a:lnSpc>
              <a:spcAft>
                <a:spcPts val="0"/>
              </a:spcAft>
              <a:defRPr sz="1200">
                <a:solidFill>
                  <a:schemeClr val="tx2"/>
                </a:solidFill>
                <a:latin typeface="Marianne" panose="02000000000000000000" pitchFamily="2" charset="0"/>
              </a:defRPr>
            </a:lvl8pPr>
            <a:lvl9pPr algn="r">
              <a:lnSpc>
                <a:spcPct val="100000"/>
              </a:lnSpc>
              <a:spcAft>
                <a:spcPts val="0"/>
              </a:spcAft>
              <a:defRPr sz="1200">
                <a:solidFill>
                  <a:schemeClr val="tx2"/>
                </a:solidFill>
                <a:latin typeface="Marianne" panose="02000000000000000000" pitchFamily="2" charset="0"/>
              </a:defRPr>
            </a:lvl9pPr>
          </a:lstStyle>
          <a:p>
            <a:pPr lvl="0"/>
            <a:r>
              <a:rPr lang="en-US" dirty="0"/>
              <a:t>01</a:t>
            </a:r>
            <a:endParaRPr lang="fr-FR" dirty="0"/>
          </a:p>
        </p:txBody>
      </p:sp>
      <p:sp>
        <p:nvSpPr>
          <p:cNvPr id="36" name="Text Placeholder 14">
            <a:extLst>
              <a:ext uri="{FF2B5EF4-FFF2-40B4-BE49-F238E27FC236}">
                <a16:creationId xmlns:a16="http://schemas.microsoft.com/office/drawing/2014/main" id="{96DDA1FC-B4C7-ACA8-6757-196599F8FEF6}"/>
              </a:ext>
            </a:extLst>
          </p:cNvPr>
          <p:cNvSpPr>
            <a:spLocks noGrp="1"/>
          </p:cNvSpPr>
          <p:nvPr>
            <p:ph type="body" sz="quarter" idx="40" hasCustomPrompt="1"/>
          </p:nvPr>
        </p:nvSpPr>
        <p:spPr>
          <a:xfrm>
            <a:off x="890271" y="4909419"/>
            <a:ext cx="386557" cy="386557"/>
          </a:xfrm>
          <a:prstGeom prst="ellipse">
            <a:avLst/>
          </a:prstGeom>
          <a:solidFill>
            <a:schemeClr val="accent2"/>
          </a:solidFill>
        </p:spPr>
        <p:txBody>
          <a:bodyPr anchor="ctr"/>
          <a:lstStyle>
            <a:lvl1pPr algn="ctr">
              <a:lnSpc>
                <a:spcPct val="100000"/>
              </a:lnSpc>
              <a:spcAft>
                <a:spcPts val="0"/>
              </a:spcAft>
              <a:defRPr sz="1800">
                <a:solidFill>
                  <a:schemeClr val="tx2"/>
                </a:solidFill>
                <a:latin typeface="+mj-lt"/>
              </a:defRPr>
            </a:lvl1pPr>
            <a:lvl2pPr algn="ctr">
              <a:lnSpc>
                <a:spcPct val="100000"/>
              </a:lnSpc>
              <a:spcAft>
                <a:spcPts val="0"/>
              </a:spcAft>
              <a:defRPr sz="1800">
                <a:solidFill>
                  <a:schemeClr val="tx2"/>
                </a:solidFill>
                <a:latin typeface="+mj-lt"/>
              </a:defRPr>
            </a:lvl2pPr>
            <a:lvl3pPr algn="ctr">
              <a:lnSpc>
                <a:spcPct val="100000"/>
              </a:lnSpc>
              <a:spcAft>
                <a:spcPts val="0"/>
              </a:spcAft>
              <a:defRPr sz="1800">
                <a:solidFill>
                  <a:schemeClr val="tx2"/>
                </a:solidFill>
                <a:latin typeface="+mj-lt"/>
              </a:defRPr>
            </a:lvl3pPr>
            <a:lvl4pPr algn="ctr">
              <a:lnSpc>
                <a:spcPct val="100000"/>
              </a:lnSpc>
              <a:spcAft>
                <a:spcPts val="0"/>
              </a:spcAft>
              <a:defRPr sz="1800">
                <a:solidFill>
                  <a:schemeClr val="tx2"/>
                </a:solidFill>
                <a:latin typeface="+mj-lt"/>
              </a:defRPr>
            </a:lvl4pPr>
            <a:lvl5pPr algn="ctr">
              <a:lnSpc>
                <a:spcPct val="100000"/>
              </a:lnSpc>
              <a:spcAft>
                <a:spcPts val="0"/>
              </a:spcAft>
              <a:defRPr sz="1800">
                <a:solidFill>
                  <a:schemeClr val="tx2"/>
                </a:solidFill>
                <a:latin typeface="+mj-lt"/>
              </a:defRPr>
            </a:lvl5pPr>
            <a:lvl6pPr algn="ctr">
              <a:lnSpc>
                <a:spcPct val="100000"/>
              </a:lnSpc>
              <a:spcAft>
                <a:spcPts val="0"/>
              </a:spcAft>
              <a:defRPr sz="1800">
                <a:solidFill>
                  <a:schemeClr val="tx2"/>
                </a:solidFill>
                <a:latin typeface="+mj-lt"/>
              </a:defRPr>
            </a:lvl6pPr>
            <a:lvl7pPr algn="ctr">
              <a:lnSpc>
                <a:spcPct val="100000"/>
              </a:lnSpc>
              <a:spcAft>
                <a:spcPts val="0"/>
              </a:spcAft>
              <a:defRPr sz="1800">
                <a:solidFill>
                  <a:schemeClr val="tx2"/>
                </a:solidFill>
                <a:latin typeface="+mj-lt"/>
              </a:defRPr>
            </a:lvl7pPr>
            <a:lvl8pPr algn="ctr">
              <a:lnSpc>
                <a:spcPct val="100000"/>
              </a:lnSpc>
              <a:spcAft>
                <a:spcPts val="0"/>
              </a:spcAft>
              <a:defRPr sz="1800">
                <a:solidFill>
                  <a:schemeClr val="tx2"/>
                </a:solidFill>
                <a:latin typeface="+mj-lt"/>
              </a:defRPr>
            </a:lvl8pPr>
            <a:lvl9pPr algn="ctr">
              <a:lnSpc>
                <a:spcPct val="100000"/>
              </a:lnSpc>
              <a:spcAft>
                <a:spcPts val="0"/>
              </a:spcAft>
              <a:defRPr sz="1800">
                <a:solidFill>
                  <a:schemeClr val="tx2"/>
                </a:solidFill>
                <a:latin typeface="+mj-lt"/>
              </a:defRPr>
            </a:lvl9pPr>
          </a:lstStyle>
          <a:p>
            <a:pPr lvl="0"/>
            <a:r>
              <a:rPr lang="en-US" dirty="0"/>
              <a:t>01</a:t>
            </a:r>
          </a:p>
        </p:txBody>
      </p:sp>
      <p:sp>
        <p:nvSpPr>
          <p:cNvPr id="18" name="Text Placeholder 14">
            <a:extLst>
              <a:ext uri="{FF2B5EF4-FFF2-40B4-BE49-F238E27FC236}">
                <a16:creationId xmlns:a16="http://schemas.microsoft.com/office/drawing/2014/main" id="{F9843044-F090-699F-98AE-9CDDABBFF63A}"/>
              </a:ext>
            </a:extLst>
          </p:cNvPr>
          <p:cNvSpPr>
            <a:spLocks noGrp="1"/>
          </p:cNvSpPr>
          <p:nvPr>
            <p:ph type="body" sz="quarter" idx="30" hasCustomPrompt="1"/>
          </p:nvPr>
        </p:nvSpPr>
        <p:spPr>
          <a:xfrm>
            <a:off x="1447800" y="4964198"/>
            <a:ext cx="3561010" cy="276999"/>
          </a:xfrm>
        </p:spPr>
        <p:txBody>
          <a:bodyPr anchor="t"/>
          <a:lstStyle>
            <a:lvl1pPr>
              <a:lnSpc>
                <a:spcPct val="100000"/>
              </a:lnSpc>
              <a:spcAft>
                <a:spcPts val="0"/>
              </a:spcAft>
              <a:defRPr sz="2000">
                <a:solidFill>
                  <a:schemeClr val="bg2"/>
                </a:solidFill>
                <a:latin typeface="Marianne" panose="02000000000000000000" pitchFamily="2" charset="0"/>
              </a:defRPr>
            </a:lvl1pPr>
            <a:lvl2pPr>
              <a:spcAft>
                <a:spcPts val="0"/>
              </a:spcAft>
              <a:defRPr sz="2000">
                <a:solidFill>
                  <a:schemeClr val="tx2"/>
                </a:solidFill>
                <a:latin typeface="Marianne" panose="02000000000000000000" pitchFamily="2" charset="0"/>
              </a:defRPr>
            </a:lvl2pPr>
            <a:lvl3pPr>
              <a:spcAft>
                <a:spcPts val="0"/>
              </a:spcAft>
              <a:defRPr sz="2000">
                <a:solidFill>
                  <a:schemeClr val="tx2"/>
                </a:solidFill>
                <a:latin typeface="Marianne" panose="02000000000000000000" pitchFamily="2" charset="0"/>
              </a:defRPr>
            </a:lvl3pPr>
            <a:lvl4pPr>
              <a:spcAft>
                <a:spcPts val="0"/>
              </a:spcAft>
              <a:defRPr sz="2000">
                <a:solidFill>
                  <a:schemeClr val="tx2"/>
                </a:solidFill>
                <a:latin typeface="Marianne" panose="02000000000000000000" pitchFamily="2" charset="0"/>
              </a:defRPr>
            </a:lvl4pPr>
            <a:lvl5pPr>
              <a:spcAft>
                <a:spcPts val="0"/>
              </a:spcAft>
              <a:defRPr sz="2000">
                <a:solidFill>
                  <a:schemeClr val="tx2"/>
                </a:solidFill>
                <a:latin typeface="Marianne" panose="02000000000000000000" pitchFamily="2" charset="0"/>
              </a:defRPr>
            </a:lvl5pPr>
            <a:lvl6pPr>
              <a:spcAft>
                <a:spcPts val="0"/>
              </a:spcAft>
              <a:defRPr sz="2000">
                <a:solidFill>
                  <a:schemeClr val="tx2"/>
                </a:solidFill>
                <a:latin typeface="Marianne" panose="02000000000000000000" pitchFamily="2" charset="0"/>
              </a:defRPr>
            </a:lvl6pPr>
            <a:lvl7pPr>
              <a:spcAft>
                <a:spcPts val="0"/>
              </a:spcAft>
              <a:defRPr sz="2000">
                <a:solidFill>
                  <a:schemeClr val="tx2"/>
                </a:solidFill>
                <a:latin typeface="Marianne" panose="02000000000000000000" pitchFamily="2" charset="0"/>
              </a:defRPr>
            </a:lvl7pPr>
            <a:lvl8pPr>
              <a:spcAft>
                <a:spcPts val="0"/>
              </a:spcAft>
              <a:defRPr sz="2000">
                <a:solidFill>
                  <a:schemeClr val="tx2"/>
                </a:solidFill>
                <a:latin typeface="Marianne" panose="02000000000000000000" pitchFamily="2" charset="0"/>
              </a:defRPr>
            </a:lvl8pPr>
            <a:lvl9pPr>
              <a:spcAft>
                <a:spcPts val="0"/>
              </a:spcAft>
              <a:defRPr sz="2000">
                <a:solidFill>
                  <a:schemeClr val="tx2"/>
                </a:solidFill>
                <a:latin typeface="Marianne" panose="02000000000000000000" pitchFamily="2" charset="0"/>
              </a:defRPr>
            </a:lvl9pPr>
          </a:lstStyle>
          <a:p>
            <a:pPr lvl="0"/>
            <a:r>
              <a:rPr lang="en-US" dirty="0"/>
              <a:t>Lorem Ipsum dolor</a:t>
            </a:r>
            <a:endParaRPr lang="fr-FR" dirty="0"/>
          </a:p>
        </p:txBody>
      </p:sp>
      <p:sp>
        <p:nvSpPr>
          <p:cNvPr id="28" name="Text Placeholder 14">
            <a:extLst>
              <a:ext uri="{FF2B5EF4-FFF2-40B4-BE49-F238E27FC236}">
                <a16:creationId xmlns:a16="http://schemas.microsoft.com/office/drawing/2014/main" id="{AD052443-8F73-B181-4555-CADF915EF919}"/>
              </a:ext>
            </a:extLst>
          </p:cNvPr>
          <p:cNvSpPr>
            <a:spLocks noGrp="1"/>
          </p:cNvSpPr>
          <p:nvPr>
            <p:ph type="body" sz="quarter" idx="35" hasCustomPrompt="1"/>
          </p:nvPr>
        </p:nvSpPr>
        <p:spPr>
          <a:xfrm>
            <a:off x="5366419" y="4964198"/>
            <a:ext cx="620043" cy="276999"/>
          </a:xfrm>
        </p:spPr>
        <p:txBody>
          <a:bodyPr anchor="ctr"/>
          <a:lstStyle>
            <a:lvl1pPr algn="r">
              <a:lnSpc>
                <a:spcPct val="100000"/>
              </a:lnSpc>
              <a:spcAft>
                <a:spcPts val="0"/>
              </a:spcAft>
              <a:defRPr sz="1200">
                <a:solidFill>
                  <a:schemeClr val="bg2"/>
                </a:solidFill>
                <a:latin typeface="Marianne" panose="02000000000000000000" pitchFamily="2" charset="0"/>
              </a:defRPr>
            </a:lvl1pPr>
            <a:lvl2pPr algn="r">
              <a:lnSpc>
                <a:spcPct val="100000"/>
              </a:lnSpc>
              <a:spcAft>
                <a:spcPts val="0"/>
              </a:spcAft>
              <a:defRPr sz="1200">
                <a:solidFill>
                  <a:schemeClr val="tx2"/>
                </a:solidFill>
                <a:latin typeface="Marianne" panose="02000000000000000000" pitchFamily="2" charset="0"/>
              </a:defRPr>
            </a:lvl2pPr>
            <a:lvl3pPr algn="r">
              <a:lnSpc>
                <a:spcPct val="100000"/>
              </a:lnSpc>
              <a:spcAft>
                <a:spcPts val="0"/>
              </a:spcAft>
              <a:defRPr sz="1200">
                <a:solidFill>
                  <a:schemeClr val="tx2"/>
                </a:solidFill>
                <a:latin typeface="Marianne" panose="02000000000000000000" pitchFamily="2" charset="0"/>
              </a:defRPr>
            </a:lvl3pPr>
            <a:lvl4pPr algn="r">
              <a:lnSpc>
                <a:spcPct val="100000"/>
              </a:lnSpc>
              <a:spcAft>
                <a:spcPts val="0"/>
              </a:spcAft>
              <a:defRPr sz="1200">
                <a:solidFill>
                  <a:schemeClr val="tx2"/>
                </a:solidFill>
                <a:latin typeface="Marianne" panose="02000000000000000000" pitchFamily="2" charset="0"/>
              </a:defRPr>
            </a:lvl4pPr>
            <a:lvl5pPr algn="r">
              <a:lnSpc>
                <a:spcPct val="100000"/>
              </a:lnSpc>
              <a:spcAft>
                <a:spcPts val="0"/>
              </a:spcAft>
              <a:defRPr sz="1200">
                <a:solidFill>
                  <a:schemeClr val="tx2"/>
                </a:solidFill>
                <a:latin typeface="Marianne" panose="02000000000000000000" pitchFamily="2" charset="0"/>
              </a:defRPr>
            </a:lvl5pPr>
            <a:lvl6pPr algn="r">
              <a:lnSpc>
                <a:spcPct val="100000"/>
              </a:lnSpc>
              <a:spcAft>
                <a:spcPts val="0"/>
              </a:spcAft>
              <a:defRPr sz="1200">
                <a:solidFill>
                  <a:schemeClr val="tx2"/>
                </a:solidFill>
                <a:latin typeface="Marianne" panose="02000000000000000000" pitchFamily="2" charset="0"/>
              </a:defRPr>
            </a:lvl6pPr>
            <a:lvl7pPr algn="r">
              <a:lnSpc>
                <a:spcPct val="100000"/>
              </a:lnSpc>
              <a:spcAft>
                <a:spcPts val="0"/>
              </a:spcAft>
              <a:defRPr sz="1200">
                <a:solidFill>
                  <a:schemeClr val="tx2"/>
                </a:solidFill>
                <a:latin typeface="Marianne" panose="02000000000000000000" pitchFamily="2" charset="0"/>
              </a:defRPr>
            </a:lvl7pPr>
            <a:lvl8pPr algn="r">
              <a:lnSpc>
                <a:spcPct val="100000"/>
              </a:lnSpc>
              <a:spcAft>
                <a:spcPts val="0"/>
              </a:spcAft>
              <a:defRPr sz="1200">
                <a:solidFill>
                  <a:schemeClr val="tx2"/>
                </a:solidFill>
                <a:latin typeface="Marianne" panose="02000000000000000000" pitchFamily="2" charset="0"/>
              </a:defRPr>
            </a:lvl8pPr>
            <a:lvl9pPr algn="r">
              <a:lnSpc>
                <a:spcPct val="100000"/>
              </a:lnSpc>
              <a:spcAft>
                <a:spcPts val="0"/>
              </a:spcAft>
              <a:defRPr sz="1200">
                <a:solidFill>
                  <a:schemeClr val="tx2"/>
                </a:solidFill>
                <a:latin typeface="Marianne" panose="02000000000000000000" pitchFamily="2" charset="0"/>
              </a:defRPr>
            </a:lvl9pPr>
          </a:lstStyle>
          <a:p>
            <a:pPr lvl="0"/>
            <a:r>
              <a:rPr lang="en-US" dirty="0"/>
              <a:t>01</a:t>
            </a:r>
            <a:endParaRPr lang="fr-FR" dirty="0"/>
          </a:p>
        </p:txBody>
      </p:sp>
      <p:sp>
        <p:nvSpPr>
          <p:cNvPr id="4" name="Footer Placeholder 1" descr="Titre de la diapositive">
            <a:extLst>
              <a:ext uri="{FF2B5EF4-FFF2-40B4-BE49-F238E27FC236}">
                <a16:creationId xmlns:a16="http://schemas.microsoft.com/office/drawing/2014/main" id="{675BD52A-51EA-E760-F9A1-9F6F8ACBD849}"/>
              </a:ext>
            </a:extLst>
          </p:cNvPr>
          <p:cNvSpPr>
            <a:spLocks noGrp="1"/>
          </p:cNvSpPr>
          <p:nvPr>
            <p:ph type="ftr" sz="quarter" idx="10"/>
          </p:nvPr>
        </p:nvSpPr>
        <p:spPr>
          <a:xfrm>
            <a:off x="571758" y="6311001"/>
            <a:ext cx="1856549" cy="235134"/>
          </a:xfrm>
        </p:spPr>
        <p:txBody>
          <a:bodyPr/>
          <a:lstStyle>
            <a:lvl1pPr>
              <a:defRPr>
                <a:solidFill>
                  <a:schemeClr val="bg2"/>
                </a:solidFill>
              </a:defRPr>
            </a:lvl1pPr>
          </a:lstStyle>
          <a:p>
            <a:r>
              <a:rPr lang="fr-FR" dirty="0"/>
              <a:t>Titre de la diapositive</a:t>
            </a:r>
          </a:p>
        </p:txBody>
      </p:sp>
      <p:pic>
        <p:nvPicPr>
          <p:cNvPr id="8" name="Graphic 7">
            <a:extLst>
              <a:ext uri="{FF2B5EF4-FFF2-40B4-BE49-F238E27FC236}">
                <a16:creationId xmlns:a16="http://schemas.microsoft.com/office/drawing/2014/main" id="{FBB62A75-BE87-4F6F-2FC2-1811BCF0B71A}"/>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3358053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g text">
    <p:bg>
      <p:bgPr>
        <a:solidFill>
          <a:srgbClr val="FFFFFF"/>
        </a:solidFill>
        <a:effectLst/>
      </p:bgPr>
    </p:bg>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D3A77740-3A3D-F791-854D-0F48141637D8}"/>
              </a:ext>
              <a:ext uri="{C183D7F6-B498-43B3-948B-1728B52AA6E4}">
                <adec:decorative xmlns:adec="http://schemas.microsoft.com/office/drawing/2017/decorative" val="1"/>
              </a:ext>
            </a:extLst>
          </p:cNvPr>
          <p:cNvSpPr>
            <a:spLocks noGrp="1"/>
          </p:cNvSpPr>
          <p:nvPr>
            <p:ph type="body" sz="quarter" idx="36"/>
          </p:nvPr>
        </p:nvSpPr>
        <p:spPr>
          <a:xfrm>
            <a:off x="583911" y="531196"/>
            <a:ext cx="738804" cy="738804"/>
          </a:xfrm>
          <a:prstGeom prst="ellipse">
            <a:avLst/>
          </a:prstGeom>
          <a:solidFill>
            <a:schemeClr val="accent3"/>
          </a:solidFill>
        </p:spPr>
        <p:txBody>
          <a:bodyPr anchor="ctr"/>
          <a:lstStyle>
            <a:lvl1pPr algn="ctr">
              <a:lnSpc>
                <a:spcPct val="100000"/>
              </a:lnSpc>
              <a:spcAft>
                <a:spcPts val="0"/>
              </a:spcAft>
              <a:defRPr sz="3800">
                <a:solidFill>
                  <a:schemeClr val="accent3">
                    <a:alpha val="0"/>
                  </a:schemeClr>
                </a:solidFill>
                <a:latin typeface="Marianne" panose="02000000000000000000" pitchFamily="2" charset="0"/>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6" name="Picture Placeholder 12">
            <a:extLst>
              <a:ext uri="{FF2B5EF4-FFF2-40B4-BE49-F238E27FC236}">
                <a16:creationId xmlns:a16="http://schemas.microsoft.com/office/drawing/2014/main" id="{9C643844-DA3F-41F5-7AB6-D88131492FB1}"/>
              </a:ext>
            </a:extLst>
          </p:cNvPr>
          <p:cNvSpPr>
            <a:spLocks noGrp="1"/>
          </p:cNvSpPr>
          <p:nvPr>
            <p:ph type="pic" sz="quarter" idx="17"/>
          </p:nvPr>
        </p:nvSpPr>
        <p:spPr>
          <a:xfrm>
            <a:off x="642294" y="589580"/>
            <a:ext cx="622038" cy="622036"/>
          </a:xfrm>
          <a:prstGeom prst="ellipse">
            <a:avLst/>
          </a:prstGeom>
        </p:spPr>
        <p:txBody>
          <a:bodyPr anchor="ctr"/>
          <a:lstStyle>
            <a:lvl1pPr algn="ctr">
              <a:defRPr sz="1000"/>
            </a:lvl1pPr>
          </a:lstStyle>
          <a:p>
            <a:endParaRPr lang="fr-FR" dirty="0"/>
          </a:p>
        </p:txBody>
      </p:sp>
      <p:sp>
        <p:nvSpPr>
          <p:cNvPr id="4" name="Title 3">
            <a:extLst>
              <a:ext uri="{FF2B5EF4-FFF2-40B4-BE49-F238E27FC236}">
                <a16:creationId xmlns:a16="http://schemas.microsoft.com/office/drawing/2014/main" id="{224017B8-F748-6085-9C91-50486A2CAE65}"/>
              </a:ext>
            </a:extLst>
          </p:cNvPr>
          <p:cNvSpPr>
            <a:spLocks noGrp="1"/>
          </p:cNvSpPr>
          <p:nvPr>
            <p:ph type="title" hasCustomPrompt="1"/>
          </p:nvPr>
        </p:nvSpPr>
        <p:spPr>
          <a:xfrm>
            <a:off x="583911" y="1511011"/>
            <a:ext cx="5402552" cy="4365625"/>
          </a:xfrm>
        </p:spPr>
        <p:txBody>
          <a:bodyPr anchor="t"/>
          <a:lstStyle>
            <a:lvl1pPr>
              <a:defRPr sz="3600" b="0">
                <a:solidFill>
                  <a:schemeClr val="accent3"/>
                </a:solidFill>
                <a:latin typeface="Marianne" panose="02000000000000000000" pitchFamily="2" charset="0"/>
              </a:defRPr>
            </a:lvl1pPr>
          </a:lstStyle>
          <a:p>
            <a:r>
              <a:rPr lang="en-US" dirty="0"/>
              <a:t>Lorem ipsum dolor sit amet, consectetuer adipiscing elit. Maecenas porttitor congue massa. Fusce posuere, magna sed pulvinar </a:t>
            </a:r>
            <a:r>
              <a:rPr lang="en-US" dirty="0" err="1"/>
              <a:t>ultricies</a:t>
            </a:r>
            <a:endParaRPr lang="fr-FR" dirty="0"/>
          </a:p>
        </p:txBody>
      </p:sp>
      <p:sp>
        <p:nvSpPr>
          <p:cNvPr id="40" name="Picture Placeholder 39">
            <a:extLst>
              <a:ext uri="{FF2B5EF4-FFF2-40B4-BE49-F238E27FC236}">
                <a16:creationId xmlns:a16="http://schemas.microsoft.com/office/drawing/2014/main" id="{E95B0267-835E-C716-5BD8-2F5CF3E18F72}"/>
              </a:ext>
            </a:extLst>
          </p:cNvPr>
          <p:cNvSpPr>
            <a:spLocks noGrp="1"/>
          </p:cNvSpPr>
          <p:nvPr>
            <p:ph type="pic" sz="quarter" idx="41"/>
          </p:nvPr>
        </p:nvSpPr>
        <p:spPr>
          <a:xfrm>
            <a:off x="6990020" y="3"/>
            <a:ext cx="5201978" cy="5281610"/>
          </a:xfrm>
          <a:custGeom>
            <a:avLst/>
            <a:gdLst>
              <a:gd name="connsiteX0" fmla="*/ 1100062 w 5689601"/>
              <a:gd name="connsiteY0" fmla="*/ 0 h 5776697"/>
              <a:gd name="connsiteX1" fmla="*/ 5689601 w 5689601"/>
              <a:gd name="connsiteY1" fmla="*/ 0 h 5776697"/>
              <a:gd name="connsiteX2" fmla="*/ 5689601 w 5689601"/>
              <a:gd name="connsiteY2" fmla="*/ 5302880 h 5776697"/>
              <a:gd name="connsiteX3" fmla="*/ 5657913 w 5689601"/>
              <a:gd name="connsiteY3" fmla="*/ 5333342 h 5776697"/>
              <a:gd name="connsiteX4" fmla="*/ 4874183 w 5689601"/>
              <a:gd name="connsiteY4" fmla="*/ 5690117 h 5776697"/>
              <a:gd name="connsiteX5" fmla="*/ 3926902 w 5689601"/>
              <a:gd name="connsiteY5" fmla="*/ 5771331 h 5776697"/>
              <a:gd name="connsiteX6" fmla="*/ 3611417 w 5689601"/>
              <a:gd name="connsiteY6" fmla="*/ 5776697 h 5776697"/>
              <a:gd name="connsiteX7" fmla="*/ 3611356 w 5689601"/>
              <a:gd name="connsiteY7" fmla="*/ 5776697 h 5776697"/>
              <a:gd name="connsiteX8" fmla="*/ 3295871 w 5689601"/>
              <a:gd name="connsiteY8" fmla="*/ 5771419 h 5776697"/>
              <a:gd name="connsiteX9" fmla="*/ 2348589 w 5689601"/>
              <a:gd name="connsiteY9" fmla="*/ 5690117 h 5776697"/>
              <a:gd name="connsiteX10" fmla="*/ 1364359 w 5689601"/>
              <a:gd name="connsiteY10" fmla="*/ 5120748 h 5776697"/>
              <a:gd name="connsiteX11" fmla="*/ 110815 w 5689601"/>
              <a:gd name="connsiteY11" fmla="*/ 2944756 h 5776697"/>
              <a:gd name="connsiteX12" fmla="*/ 110815 w 5689601"/>
              <a:gd name="connsiteY12" fmla="*/ 1809627 h 5776697"/>
              <a:gd name="connsiteX13" fmla="*/ 997815 w 5689601"/>
              <a:gd name="connsiteY13" fmla="*/ 141732 h 5776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89601" h="5776697">
                <a:moveTo>
                  <a:pt x="1100062" y="0"/>
                </a:moveTo>
                <a:lnTo>
                  <a:pt x="5689601" y="0"/>
                </a:lnTo>
                <a:lnTo>
                  <a:pt x="5689601" y="5302880"/>
                </a:lnTo>
                <a:lnTo>
                  <a:pt x="5657913" y="5333342"/>
                </a:lnTo>
                <a:cubicBezTo>
                  <a:pt x="5438577" y="5524570"/>
                  <a:pt x="5166395" y="5649649"/>
                  <a:pt x="4874183" y="5690117"/>
                </a:cubicBezTo>
                <a:cubicBezTo>
                  <a:pt x="4558797" y="5733642"/>
                  <a:pt x="4242618" y="5760581"/>
                  <a:pt x="3926902" y="5771331"/>
                </a:cubicBezTo>
                <a:lnTo>
                  <a:pt x="3611417" y="5776697"/>
                </a:lnTo>
                <a:lnTo>
                  <a:pt x="3611356" y="5776697"/>
                </a:lnTo>
                <a:lnTo>
                  <a:pt x="3295871" y="5771419"/>
                </a:lnTo>
                <a:cubicBezTo>
                  <a:pt x="2980154" y="5760728"/>
                  <a:pt x="2663975" y="5733760"/>
                  <a:pt x="2348589" y="5690117"/>
                </a:cubicBezTo>
                <a:cubicBezTo>
                  <a:pt x="1959131" y="5636160"/>
                  <a:pt x="1605123" y="5431783"/>
                  <a:pt x="1364359" y="5120748"/>
                </a:cubicBezTo>
                <a:cubicBezTo>
                  <a:pt x="853499" y="4460720"/>
                  <a:pt x="429691" y="3729481"/>
                  <a:pt x="110815" y="2944756"/>
                </a:cubicBezTo>
                <a:cubicBezTo>
                  <a:pt x="-36938" y="2581019"/>
                  <a:pt x="-36938" y="2173364"/>
                  <a:pt x="110815" y="1809627"/>
                </a:cubicBezTo>
                <a:cubicBezTo>
                  <a:pt x="349972" y="1221083"/>
                  <a:pt x="648153" y="662626"/>
                  <a:pt x="997815" y="141732"/>
                </a:cubicBezTo>
                <a:close/>
              </a:path>
            </a:pathLst>
          </a:cu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lvl1pPr algn="ctr">
              <a:defRPr lang="fr-FR" sz="1800" dirty="0">
                <a:solidFill>
                  <a:schemeClr val="tx2"/>
                </a:solidFill>
                <a:latin typeface="Marianne Light" panose="02000000000000000000" pitchFamily="2" charset="0"/>
              </a:defRPr>
            </a:lvl1pPr>
          </a:lstStyle>
          <a:p>
            <a:pPr lvl="0" algn="ctr"/>
            <a:endParaRPr lang="fr-FR" dirty="0"/>
          </a:p>
        </p:txBody>
      </p:sp>
      <p:sp>
        <p:nvSpPr>
          <p:cNvPr id="2" name="Footer Placeholder 1">
            <a:extLst>
              <a:ext uri="{FF2B5EF4-FFF2-40B4-BE49-F238E27FC236}">
                <a16:creationId xmlns:a16="http://schemas.microsoft.com/office/drawing/2014/main" id="{89C8B667-C46E-5F72-7D2C-2A05B071C1D9}"/>
              </a:ext>
            </a:extLst>
          </p:cNvPr>
          <p:cNvSpPr>
            <a:spLocks noGrp="1"/>
          </p:cNvSpPr>
          <p:nvPr>
            <p:ph type="ftr" sz="quarter" idx="10"/>
          </p:nvPr>
        </p:nvSpPr>
        <p:spPr>
          <a:xfrm>
            <a:off x="571758" y="6311001"/>
            <a:ext cx="1752083" cy="183127"/>
          </a:xfrm>
        </p:spPr>
        <p:txBody>
          <a:bodyPr/>
          <a:lstStyle/>
          <a:p>
            <a:r>
              <a:rPr lang="fr-FR"/>
              <a:t>Titre de la diapositive</a:t>
            </a:r>
            <a:endParaRPr lang="fr-FR" dirty="0"/>
          </a:p>
        </p:txBody>
      </p:sp>
      <p:pic>
        <p:nvPicPr>
          <p:cNvPr id="5" name="Graphic 4">
            <a:extLst>
              <a:ext uri="{FF2B5EF4-FFF2-40B4-BE49-F238E27FC236}">
                <a16:creationId xmlns:a16="http://schemas.microsoft.com/office/drawing/2014/main" id="{B9422D26-090A-1AF3-2EA9-84162561017A}"/>
              </a:ext>
              <a:ext uri="{C183D7F6-B498-43B3-948B-1728B52AA6E4}">
                <adec:decorative xmlns:adec="http://schemas.microsoft.com/office/drawing/2017/decorative" val="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1088841239"/>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pter page">
    <p:bg>
      <p:bgPr>
        <a:solidFill>
          <a:srgbClr val="FFFFFF"/>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7DAA534-4543-2DA2-4BFB-370B6DD45957}"/>
              </a:ext>
              <a:ext uri="{C183D7F6-B498-43B3-948B-1728B52AA6E4}">
                <adec:decorative xmlns:adec="http://schemas.microsoft.com/office/drawing/2017/decorative" val="1"/>
              </a:ext>
            </a:extLst>
          </p:cNvPr>
          <p:cNvSpPr>
            <a:spLocks noGrp="1"/>
          </p:cNvSpPr>
          <p:nvPr>
            <p:ph type="body" sz="quarter" idx="37"/>
          </p:nvPr>
        </p:nvSpPr>
        <p:spPr>
          <a:xfrm>
            <a:off x="0" y="0"/>
            <a:ext cx="6974516" cy="5407050"/>
          </a:xfrm>
          <a:custGeom>
            <a:avLst/>
            <a:gdLst>
              <a:gd name="connsiteX0" fmla="*/ 0 w 6974516"/>
              <a:gd name="connsiteY0" fmla="*/ 0 h 5407050"/>
              <a:gd name="connsiteX1" fmla="*/ 6972485 w 6974516"/>
              <a:gd name="connsiteY1" fmla="*/ 0 h 5407050"/>
              <a:gd name="connsiteX2" fmla="*/ 6974516 w 6974516"/>
              <a:gd name="connsiteY2" fmla="*/ 415321 h 5407050"/>
              <a:gd name="connsiteX3" fmla="*/ 6832570 w 6974516"/>
              <a:gd name="connsiteY3" fmla="*/ 2179000 h 5407050"/>
              <a:gd name="connsiteX4" fmla="*/ 6021251 w 6974516"/>
              <a:gd name="connsiteY4" fmla="*/ 3545492 h 5407050"/>
              <a:gd name="connsiteX5" fmla="*/ 2962407 w 6974516"/>
              <a:gd name="connsiteY5" fmla="*/ 5261450 h 5407050"/>
              <a:gd name="connsiteX6" fmla="*/ 1377598 w 6974516"/>
              <a:gd name="connsiteY6" fmla="*/ 5242584 h 5407050"/>
              <a:gd name="connsiteX7" fmla="*/ 184590 w 6974516"/>
              <a:gd name="connsiteY7" fmla="*/ 4666290 h 5407050"/>
              <a:gd name="connsiteX8" fmla="*/ 0 w 6974516"/>
              <a:gd name="connsiteY8" fmla="*/ 4560918 h 540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74516" h="5407050">
                <a:moveTo>
                  <a:pt x="0" y="0"/>
                </a:moveTo>
                <a:lnTo>
                  <a:pt x="6972485" y="0"/>
                </a:lnTo>
                <a:lnTo>
                  <a:pt x="6974516" y="415321"/>
                </a:lnTo>
                <a:cubicBezTo>
                  <a:pt x="6967656" y="1002978"/>
                  <a:pt x="6920744" y="1592249"/>
                  <a:pt x="6832570" y="2179000"/>
                </a:cubicBezTo>
                <a:cubicBezTo>
                  <a:pt x="6750753" y="2722772"/>
                  <a:pt x="6459497" y="3214184"/>
                  <a:pt x="6021251" y="3545492"/>
                </a:cubicBezTo>
                <a:cubicBezTo>
                  <a:pt x="5091189" y="4248460"/>
                  <a:pt x="4063369" y="4828854"/>
                  <a:pt x="2962407" y="5261450"/>
                </a:cubicBezTo>
                <a:cubicBezTo>
                  <a:pt x="2452128" y="5461909"/>
                  <a:pt x="1882832" y="5455150"/>
                  <a:pt x="1377598" y="5242584"/>
                </a:cubicBezTo>
                <a:cubicBezTo>
                  <a:pt x="968747" y="5070563"/>
                  <a:pt x="570651" y="4878012"/>
                  <a:pt x="184590" y="4666290"/>
                </a:cubicBezTo>
                <a:lnTo>
                  <a:pt x="0" y="4560918"/>
                </a:lnTo>
                <a:close/>
              </a:path>
            </a:pathLst>
          </a:custGeom>
          <a:solidFill>
            <a:schemeClr val="accent2"/>
          </a:solidFill>
          <a:ln w="19050">
            <a:noFill/>
          </a:ln>
        </p:spPr>
        <p:txBody>
          <a:bodyPr wrap="square">
            <a:noAutofit/>
          </a:bodyPr>
          <a:lstStyle>
            <a:lvl1pPr>
              <a:defRPr sz="100">
                <a:solidFill>
                  <a:schemeClr val="tx2">
                    <a:alpha val="0"/>
                  </a:schemeClr>
                </a:solidFill>
              </a:defRPr>
            </a:lvl1pPr>
            <a:lvl5pPr>
              <a:defRPr/>
            </a:lvl5pPr>
          </a:lstStyle>
          <a:p>
            <a:pPr lvl="0"/>
            <a:endParaRPr lang="en-US" dirty="0"/>
          </a:p>
        </p:txBody>
      </p:sp>
      <p:sp>
        <p:nvSpPr>
          <p:cNvPr id="2" name="Text Placeholder 14">
            <a:extLst>
              <a:ext uri="{FF2B5EF4-FFF2-40B4-BE49-F238E27FC236}">
                <a16:creationId xmlns:a16="http://schemas.microsoft.com/office/drawing/2014/main" id="{9220BDC3-BCE0-E386-3171-70CF52BBC83F}"/>
              </a:ext>
            </a:extLst>
          </p:cNvPr>
          <p:cNvSpPr>
            <a:spLocks noGrp="1"/>
          </p:cNvSpPr>
          <p:nvPr>
            <p:ph type="body" sz="quarter" idx="36" hasCustomPrompt="1"/>
          </p:nvPr>
        </p:nvSpPr>
        <p:spPr>
          <a:xfrm>
            <a:off x="6156325" y="2519363"/>
            <a:ext cx="790575" cy="790575"/>
          </a:xfrm>
          <a:prstGeom prst="ellipse">
            <a:avLst/>
          </a:prstGeom>
          <a:solidFill>
            <a:schemeClr val="tx2"/>
          </a:solidFill>
        </p:spPr>
        <p:txBody>
          <a:bodyPr anchor="ctr"/>
          <a:lstStyle>
            <a:lvl1pPr algn="ctr">
              <a:lnSpc>
                <a:spcPct val="100000"/>
              </a:lnSpc>
              <a:spcAft>
                <a:spcPts val="0"/>
              </a:spcAft>
              <a:defRPr sz="3800" b="1">
                <a:solidFill>
                  <a:schemeClr val="bg1"/>
                </a:solidFill>
                <a:latin typeface="Marianne" panose="02000000000000000000" pitchFamily="2" charset="0"/>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r>
              <a:rPr lang="en-US" dirty="0"/>
              <a:t>01</a:t>
            </a:r>
          </a:p>
        </p:txBody>
      </p:sp>
      <p:sp>
        <p:nvSpPr>
          <p:cNvPr id="10" name="Title 9">
            <a:extLst>
              <a:ext uri="{FF2B5EF4-FFF2-40B4-BE49-F238E27FC236}">
                <a16:creationId xmlns:a16="http://schemas.microsoft.com/office/drawing/2014/main" id="{3CB2426F-BABB-B082-919A-CF2EE54BDB58}"/>
              </a:ext>
            </a:extLst>
          </p:cNvPr>
          <p:cNvSpPr>
            <a:spLocks noGrp="1"/>
          </p:cNvSpPr>
          <p:nvPr>
            <p:ph type="title"/>
          </p:nvPr>
        </p:nvSpPr>
        <p:spPr>
          <a:xfrm>
            <a:off x="6551612" y="3548063"/>
            <a:ext cx="5089526" cy="2185871"/>
          </a:xfrm>
        </p:spPr>
        <p:txBody>
          <a:bodyPr anchor="t"/>
          <a:lstStyle>
            <a:lvl1pPr>
              <a:defRPr sz="5400">
                <a:solidFill>
                  <a:schemeClr val="bg2"/>
                </a:solidFill>
              </a:defRPr>
            </a:lvl1pPr>
          </a:lstStyle>
          <a:p>
            <a:r>
              <a:rPr lang="en-US" dirty="0"/>
              <a:t>Click to edit Master title style</a:t>
            </a:r>
            <a:endParaRPr lang="fr-FR" dirty="0"/>
          </a:p>
        </p:txBody>
      </p:sp>
      <p:sp>
        <p:nvSpPr>
          <p:cNvPr id="4" name="Footer Placeholder 1" descr="Titre de la diapositive">
            <a:extLst>
              <a:ext uri="{FF2B5EF4-FFF2-40B4-BE49-F238E27FC236}">
                <a16:creationId xmlns:a16="http://schemas.microsoft.com/office/drawing/2014/main" id="{95A7D0BF-68D0-9A3C-0F40-667DA0B4E3B3}"/>
              </a:ext>
            </a:extLst>
          </p:cNvPr>
          <p:cNvSpPr>
            <a:spLocks noGrp="1"/>
          </p:cNvSpPr>
          <p:nvPr>
            <p:ph type="ftr" sz="quarter" idx="10"/>
          </p:nvPr>
        </p:nvSpPr>
        <p:spPr>
          <a:xfrm>
            <a:off x="571758" y="6311001"/>
            <a:ext cx="1856549" cy="235134"/>
          </a:xfrm>
          <a:prstGeom prst="rect">
            <a:avLst/>
          </a:prstGeom>
        </p:spPr>
        <p:txBody>
          <a:bodyPr/>
          <a:lstStyle>
            <a:lvl1pPr>
              <a:defRPr>
                <a:solidFill>
                  <a:schemeClr val="bg2"/>
                </a:solidFill>
              </a:defRPr>
            </a:lvl1pPr>
          </a:lstStyle>
          <a:p>
            <a:r>
              <a:rPr lang="fr-FR"/>
              <a:t>Titre de la diapositive</a:t>
            </a:r>
            <a:endParaRPr lang="fr-FR" dirty="0"/>
          </a:p>
        </p:txBody>
      </p:sp>
      <p:sp>
        <p:nvSpPr>
          <p:cNvPr id="8" name="Text Placeholder 17">
            <a:extLst>
              <a:ext uri="{FF2B5EF4-FFF2-40B4-BE49-F238E27FC236}">
                <a16:creationId xmlns:a16="http://schemas.microsoft.com/office/drawing/2014/main" id="{E0B9A2A4-64A6-2672-8BAF-A21EDA7B769E}"/>
              </a:ext>
              <a:ext uri="{C183D7F6-B498-43B3-948B-1728B52AA6E4}">
                <adec:decorative xmlns:adec="http://schemas.microsoft.com/office/drawing/2017/decorative" val="1"/>
              </a:ext>
            </a:extLst>
          </p:cNvPr>
          <p:cNvSpPr>
            <a:spLocks noGrp="1"/>
          </p:cNvSpPr>
          <p:nvPr>
            <p:ph type="body" sz="quarter" idx="39"/>
          </p:nvPr>
        </p:nvSpPr>
        <p:spPr>
          <a:xfrm>
            <a:off x="10630332" y="6180224"/>
            <a:ext cx="896649" cy="444679"/>
          </a:xfrm>
          <a:blipFill>
            <a:blip r:embed="rId2">
              <a:extLst>
                <a:ext uri="{96DAC541-7B7A-43D3-8B79-37D633B846F1}">
                  <asvg:svgBlip xmlns:asvg="http://schemas.microsoft.com/office/drawing/2016/SVG/main" r:embed="rId3"/>
                </a:ext>
              </a:extLst>
            </a:blip>
            <a:stretch>
              <a:fillRect/>
            </a:stretch>
          </a:blipFill>
        </p:spPr>
        <p:txBody>
          <a:bodyPr/>
          <a:lstStyle>
            <a:lvl1pPr>
              <a:defRPr sz="100">
                <a:solidFill>
                  <a:schemeClr val="tx2">
                    <a:alpha val="0"/>
                  </a:schemeClr>
                </a:solidFill>
              </a:defRPr>
            </a:lvl1pPr>
            <a:lvl2pPr>
              <a:defRPr sz="100">
                <a:solidFill>
                  <a:schemeClr val="tx2">
                    <a:alpha val="0"/>
                  </a:schemeClr>
                </a:solidFill>
              </a:defRPr>
            </a:lvl2pPr>
            <a:lvl3pPr>
              <a:defRPr sz="100">
                <a:solidFill>
                  <a:schemeClr val="tx2">
                    <a:alpha val="0"/>
                  </a:schemeClr>
                </a:solidFill>
              </a:defRPr>
            </a:lvl3pPr>
            <a:lvl4pPr>
              <a:defRPr sz="100">
                <a:solidFill>
                  <a:schemeClr val="tx2">
                    <a:alpha val="0"/>
                  </a:schemeClr>
                </a:solidFill>
              </a:defRPr>
            </a:lvl4pPr>
            <a:lvl5pPr>
              <a:defRPr sz="100">
                <a:solidFill>
                  <a:schemeClr val="tx2">
                    <a:alpha val="0"/>
                  </a:schemeClr>
                </a:solidFill>
              </a:defRPr>
            </a:lvl5pPr>
            <a:lvl6pPr>
              <a:defRPr sz="100">
                <a:solidFill>
                  <a:schemeClr val="tx2">
                    <a:alpha val="0"/>
                  </a:schemeClr>
                </a:solidFill>
              </a:defRPr>
            </a:lvl6pPr>
            <a:lvl7pPr>
              <a:defRPr sz="100">
                <a:solidFill>
                  <a:schemeClr val="tx2">
                    <a:alpha val="0"/>
                  </a:schemeClr>
                </a:solidFill>
              </a:defRPr>
            </a:lvl7pPr>
            <a:lvl8pPr>
              <a:defRPr sz="100">
                <a:solidFill>
                  <a:schemeClr val="tx2">
                    <a:alpha val="0"/>
                  </a:schemeClr>
                </a:solidFill>
              </a:defRPr>
            </a:lvl8pPr>
            <a:lvl9pPr>
              <a:defRPr sz="100">
                <a:solidFill>
                  <a:schemeClr val="tx2">
                    <a:alpha val="0"/>
                  </a:schemeClr>
                </a:solidFill>
              </a:defRPr>
            </a:lvl9pPr>
          </a:lstStyle>
          <a:p>
            <a:pPr lvl="0"/>
            <a:endParaRPr lang="fr-FR" dirty="0"/>
          </a:p>
        </p:txBody>
      </p:sp>
    </p:spTree>
    <p:extLst>
      <p:ext uri="{BB962C8B-B14F-4D97-AF65-F5344CB8AC3E}">
        <p14:creationId xmlns:p14="http://schemas.microsoft.com/office/powerpoint/2010/main" val="2761998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 numbers">
    <p:bg>
      <p:bgPr>
        <a:solidFill>
          <a:srgbClr val="FFFFFF"/>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3EAC3F83-D1A8-34E6-724C-FFFFCC1506FE}"/>
              </a:ext>
              <a:ext uri="{C183D7F6-B498-43B3-948B-1728B52AA6E4}">
                <adec:decorative xmlns:adec="http://schemas.microsoft.com/office/drawing/2017/decorative" val="1"/>
              </a:ext>
            </a:extLst>
          </p:cNvPr>
          <p:cNvSpPr>
            <a:spLocks noGrp="1"/>
          </p:cNvSpPr>
          <p:nvPr>
            <p:ph type="body" sz="quarter" idx="21"/>
          </p:nvPr>
        </p:nvSpPr>
        <p:spPr>
          <a:xfrm>
            <a:off x="3343275" y="673361"/>
            <a:ext cx="5505452" cy="5511280"/>
          </a:xfrm>
          <a:custGeom>
            <a:avLst/>
            <a:gdLst>
              <a:gd name="connsiteX0" fmla="*/ 2868615 w 5505452"/>
              <a:gd name="connsiteY0" fmla="*/ 391 h 5511280"/>
              <a:gd name="connsiteX1" fmla="*/ 4341041 w 5505452"/>
              <a:gd name="connsiteY1" fmla="*/ 125478 h 5511280"/>
              <a:gd name="connsiteX2" fmla="*/ 5069657 w 5505452"/>
              <a:gd name="connsiteY2" fmla="*/ 485674 h 5511280"/>
              <a:gd name="connsiteX3" fmla="*/ 5391470 w 5505452"/>
              <a:gd name="connsiteY3" fmla="*/ 4289597 h 5511280"/>
              <a:gd name="connsiteX4" fmla="*/ 4632566 w 5505452"/>
              <a:gd name="connsiteY4" fmla="*/ 5306082 h 5511280"/>
              <a:gd name="connsiteX5" fmla="*/ 4631521 w 5505452"/>
              <a:gd name="connsiteY5" fmla="*/ 5306474 h 5511280"/>
              <a:gd name="connsiteX6" fmla="*/ 4631652 w 5505452"/>
              <a:gd name="connsiteY6" fmla="*/ 5306606 h 5511280"/>
              <a:gd name="connsiteX7" fmla="*/ 4129545 w 5505452"/>
              <a:gd name="connsiteY7" fmla="*/ 5422014 h 5511280"/>
              <a:gd name="connsiteX8" fmla="*/ 1367042 w 5505452"/>
              <a:gd name="connsiteY8" fmla="*/ 5420578 h 5511280"/>
              <a:gd name="connsiteX9" fmla="*/ 434503 w 5505452"/>
              <a:gd name="connsiteY9" fmla="*/ 5024088 h 5511280"/>
              <a:gd name="connsiteX10" fmla="*/ 91409 w 5505452"/>
              <a:gd name="connsiteY10" fmla="*/ 4142594 h 5511280"/>
              <a:gd name="connsiteX11" fmla="*/ 234364 w 5505452"/>
              <a:gd name="connsiteY11" fmla="*/ 802787 h 5511280"/>
              <a:gd name="connsiteX12" fmla="*/ 1392762 w 5505452"/>
              <a:gd name="connsiteY12" fmla="*/ 87878 h 5511280"/>
              <a:gd name="connsiteX13" fmla="*/ 2868615 w 5505452"/>
              <a:gd name="connsiteY13" fmla="*/ 391 h 551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505452" h="5511280">
                <a:moveTo>
                  <a:pt x="2868615" y="391"/>
                </a:moveTo>
                <a:cubicBezTo>
                  <a:pt x="3361469" y="4683"/>
                  <a:pt x="3853752" y="44404"/>
                  <a:pt x="4341041" y="125478"/>
                </a:cubicBezTo>
                <a:cubicBezTo>
                  <a:pt x="4610241" y="178351"/>
                  <a:pt x="4882836" y="282272"/>
                  <a:pt x="5069657" y="485674"/>
                </a:cubicBezTo>
                <a:cubicBezTo>
                  <a:pt x="5649705" y="1048487"/>
                  <a:pt x="5529595" y="3486435"/>
                  <a:pt x="5391470" y="4289597"/>
                </a:cubicBezTo>
                <a:cubicBezTo>
                  <a:pt x="5317316" y="4752277"/>
                  <a:pt x="5096290" y="5148636"/>
                  <a:pt x="4632566" y="5306082"/>
                </a:cubicBezTo>
                <a:lnTo>
                  <a:pt x="4631521" y="5306474"/>
                </a:lnTo>
                <a:lnTo>
                  <a:pt x="4631652" y="5306606"/>
                </a:lnTo>
                <a:cubicBezTo>
                  <a:pt x="4471332" y="5365615"/>
                  <a:pt x="4299655" y="5398254"/>
                  <a:pt x="4129545" y="5422014"/>
                </a:cubicBezTo>
                <a:cubicBezTo>
                  <a:pt x="3211496" y="5541340"/>
                  <a:pt x="2285092" y="5541209"/>
                  <a:pt x="1367042" y="5420578"/>
                </a:cubicBezTo>
                <a:cubicBezTo>
                  <a:pt x="1030085" y="5374494"/>
                  <a:pt x="670150" y="5281930"/>
                  <a:pt x="434503" y="5024088"/>
                </a:cubicBezTo>
                <a:cubicBezTo>
                  <a:pt x="215956" y="4788962"/>
                  <a:pt x="134361" y="4455530"/>
                  <a:pt x="91409" y="4142594"/>
                </a:cubicBezTo>
                <a:cubicBezTo>
                  <a:pt x="-25959" y="3206791"/>
                  <a:pt x="-77658" y="1685325"/>
                  <a:pt x="234364" y="802787"/>
                </a:cubicBezTo>
                <a:cubicBezTo>
                  <a:pt x="426016" y="318044"/>
                  <a:pt x="910628" y="142841"/>
                  <a:pt x="1392762" y="87878"/>
                </a:cubicBezTo>
                <a:cubicBezTo>
                  <a:pt x="1882336" y="27237"/>
                  <a:pt x="2375761" y="-3900"/>
                  <a:pt x="2868615" y="391"/>
                </a:cubicBezTo>
                <a:close/>
              </a:path>
            </a:pathLst>
          </a:custGeom>
          <a:solidFill>
            <a:schemeClr val="accent2">
              <a:lumMod val="40000"/>
              <a:lumOff val="60000"/>
            </a:schemeClr>
          </a:solidFill>
        </p:spPr>
        <p:txBody>
          <a:bodyPr wrap="square" anchor="ctr">
            <a:noAutofit/>
          </a:bodyPr>
          <a:lstStyle>
            <a:lvl1pPr>
              <a:defRPr sz="2400">
                <a:solidFill>
                  <a:schemeClr val="tx2">
                    <a:alpha val="0"/>
                  </a:schemeClr>
                </a:solidFill>
                <a:latin typeface="Marianne" panose="02000000000000000000" pitchFamily="2" charset="0"/>
              </a:defRPr>
            </a:lvl1pPr>
            <a:lvl2pPr>
              <a:defRPr sz="2400">
                <a:latin typeface="Marianne" panose="02000000000000000000" pitchFamily="2" charset="0"/>
              </a:defRPr>
            </a:lvl2pPr>
            <a:lvl3pPr>
              <a:defRPr sz="2400">
                <a:latin typeface="Marianne" panose="02000000000000000000" pitchFamily="2" charset="0"/>
              </a:defRPr>
            </a:lvl3pPr>
            <a:lvl4pPr>
              <a:defRPr sz="2400">
                <a:latin typeface="Marianne" panose="02000000000000000000" pitchFamily="2" charset="0"/>
              </a:defRPr>
            </a:lvl4pPr>
            <a:lvl5pPr>
              <a:defRPr sz="2400">
                <a:latin typeface="Marianne" panose="02000000000000000000" pitchFamily="2" charset="0"/>
              </a:defRPr>
            </a:lvl5pPr>
            <a:lvl6pPr>
              <a:defRPr sz="2400">
                <a:latin typeface="Marianne" panose="02000000000000000000" pitchFamily="2" charset="0"/>
              </a:defRPr>
            </a:lvl6pPr>
            <a:lvl7pPr>
              <a:defRPr sz="2400">
                <a:latin typeface="Marianne" panose="02000000000000000000" pitchFamily="2" charset="0"/>
              </a:defRPr>
            </a:lvl7pPr>
            <a:lvl8pPr>
              <a:defRPr sz="2400">
                <a:latin typeface="Marianne" panose="02000000000000000000" pitchFamily="2" charset="0"/>
              </a:defRPr>
            </a:lvl8pPr>
            <a:lvl9pPr>
              <a:defRPr sz="2400">
                <a:latin typeface="Marianne" panose="02000000000000000000" pitchFamily="2" charset="0"/>
              </a:defRPr>
            </a:lvl9pPr>
          </a:lstStyle>
          <a:p>
            <a:pPr lvl="0"/>
            <a:endParaRPr lang="fr-FR" dirty="0"/>
          </a:p>
        </p:txBody>
      </p:sp>
      <p:sp>
        <p:nvSpPr>
          <p:cNvPr id="13" name="Picture Placeholder 12">
            <a:extLst>
              <a:ext uri="{FF2B5EF4-FFF2-40B4-BE49-F238E27FC236}">
                <a16:creationId xmlns:a16="http://schemas.microsoft.com/office/drawing/2014/main" id="{4A0F4720-58FA-D1BB-C331-2B3C62F8E512}"/>
              </a:ext>
            </a:extLst>
          </p:cNvPr>
          <p:cNvSpPr>
            <a:spLocks noGrp="1"/>
          </p:cNvSpPr>
          <p:nvPr>
            <p:ph type="pic" sz="quarter" idx="17"/>
          </p:nvPr>
        </p:nvSpPr>
        <p:spPr>
          <a:xfrm>
            <a:off x="895546" y="1503363"/>
            <a:ext cx="3168454" cy="3778250"/>
          </a:xfrm>
          <a:prstGeom prst="rect">
            <a:avLst/>
          </a:prstGeom>
        </p:spPr>
        <p:txBody>
          <a:bodyPr anchor="ctr"/>
          <a:lstStyle>
            <a:lvl1pPr algn="ctr">
              <a:defRPr sz="1200"/>
            </a:lvl1pPr>
          </a:lstStyle>
          <a:p>
            <a:endParaRPr lang="fr-FR" dirty="0"/>
          </a:p>
        </p:txBody>
      </p:sp>
      <p:sp>
        <p:nvSpPr>
          <p:cNvPr id="3" name="Title 3">
            <a:extLst>
              <a:ext uri="{FF2B5EF4-FFF2-40B4-BE49-F238E27FC236}">
                <a16:creationId xmlns:a16="http://schemas.microsoft.com/office/drawing/2014/main" id="{8F08CFA7-8AB6-F4DA-98BA-7FFEDA529EDA}"/>
              </a:ext>
            </a:extLst>
          </p:cNvPr>
          <p:cNvSpPr>
            <a:spLocks noGrp="1"/>
          </p:cNvSpPr>
          <p:nvPr>
            <p:ph type="title"/>
          </p:nvPr>
        </p:nvSpPr>
        <p:spPr>
          <a:xfrm>
            <a:off x="4254807" y="1514474"/>
            <a:ext cx="2605249" cy="1816100"/>
          </a:xfrm>
        </p:spPr>
        <p:txBody>
          <a:bodyPr/>
          <a:lstStyle>
            <a:lvl1pPr>
              <a:defRPr lang="fr-FR" sz="2400" kern="1200" spc="-20" dirty="0">
                <a:solidFill>
                  <a:schemeClr val="tx2"/>
                </a:solidFill>
                <a:latin typeface="Marianne" panose="02000000000000000000" pitchFamily="2" charset="0"/>
                <a:ea typeface="+mn-ea"/>
                <a:cs typeface="+mn-cs"/>
              </a:defRPr>
            </a:lvl1pPr>
          </a:lstStyle>
          <a:p>
            <a:pPr marL="0" lvl="0" indent="0" algn="l" defTabSz="914400" rtl="0" eaLnBrk="1" latinLnBrk="0" hangingPunct="1">
              <a:lnSpc>
                <a:spcPct val="100000"/>
              </a:lnSpc>
              <a:spcBef>
                <a:spcPts val="0"/>
              </a:spcBef>
              <a:buFont typeface="Marianne" panose="02000000000000000000" pitchFamily="2" charset="0"/>
              <a:buNone/>
            </a:pPr>
            <a:r>
              <a:rPr lang="en-US" dirty="0"/>
              <a:t>Click to edit Master title style</a:t>
            </a:r>
            <a:endParaRPr lang="fr-FR" dirty="0"/>
          </a:p>
        </p:txBody>
      </p:sp>
      <p:sp>
        <p:nvSpPr>
          <p:cNvPr id="6" name="Text Placeholder 14">
            <a:extLst>
              <a:ext uri="{FF2B5EF4-FFF2-40B4-BE49-F238E27FC236}">
                <a16:creationId xmlns:a16="http://schemas.microsoft.com/office/drawing/2014/main" id="{1185920D-C02B-2B27-7A34-8DC02C2D3DD7}"/>
              </a:ext>
            </a:extLst>
          </p:cNvPr>
          <p:cNvSpPr>
            <a:spLocks noGrp="1"/>
          </p:cNvSpPr>
          <p:nvPr>
            <p:ph type="body" sz="quarter" idx="20" hasCustomPrompt="1"/>
          </p:nvPr>
        </p:nvSpPr>
        <p:spPr>
          <a:xfrm>
            <a:off x="4289696" y="3565034"/>
            <a:ext cx="3549811" cy="1633909"/>
          </a:xfrm>
        </p:spPr>
        <p:txBody>
          <a:bodyPr anchor="ctr"/>
          <a:lstStyle>
            <a:lvl1pPr>
              <a:defRPr sz="13200">
                <a:solidFill>
                  <a:schemeClr val="bg2"/>
                </a:solidFill>
                <a:latin typeface="Marianne Medium" panose="02000000000000000000" pitchFamily="2" charset="0"/>
              </a:defRPr>
            </a:lvl1pPr>
            <a:lvl2pPr>
              <a:defRPr sz="13200">
                <a:solidFill>
                  <a:schemeClr val="bg2"/>
                </a:solidFill>
                <a:latin typeface="Marianne Medium" panose="02000000000000000000" pitchFamily="2" charset="0"/>
              </a:defRPr>
            </a:lvl2pPr>
            <a:lvl3pPr>
              <a:defRPr sz="13200">
                <a:solidFill>
                  <a:schemeClr val="bg2"/>
                </a:solidFill>
                <a:latin typeface="Marianne Medium" panose="02000000000000000000" pitchFamily="2" charset="0"/>
              </a:defRPr>
            </a:lvl3pPr>
            <a:lvl4pPr>
              <a:defRPr sz="13200">
                <a:solidFill>
                  <a:schemeClr val="bg2"/>
                </a:solidFill>
                <a:latin typeface="Marianne Medium" panose="02000000000000000000" pitchFamily="2" charset="0"/>
              </a:defRPr>
            </a:lvl4pPr>
            <a:lvl5pPr>
              <a:defRPr sz="13200">
                <a:solidFill>
                  <a:schemeClr val="bg2"/>
                </a:solidFill>
                <a:latin typeface="Marianne Medium" panose="02000000000000000000" pitchFamily="2" charset="0"/>
              </a:defRPr>
            </a:lvl5pPr>
            <a:lvl6pPr>
              <a:defRPr sz="13200">
                <a:solidFill>
                  <a:schemeClr val="bg2"/>
                </a:solidFill>
                <a:latin typeface="Marianne Medium" panose="02000000000000000000" pitchFamily="2" charset="0"/>
              </a:defRPr>
            </a:lvl6pPr>
            <a:lvl7pPr>
              <a:defRPr sz="13200">
                <a:solidFill>
                  <a:schemeClr val="bg2"/>
                </a:solidFill>
                <a:latin typeface="Marianne Medium" panose="02000000000000000000" pitchFamily="2" charset="0"/>
              </a:defRPr>
            </a:lvl7pPr>
            <a:lvl8pPr>
              <a:defRPr sz="13200">
                <a:solidFill>
                  <a:schemeClr val="bg2"/>
                </a:solidFill>
                <a:latin typeface="Marianne Medium" panose="02000000000000000000" pitchFamily="2" charset="0"/>
              </a:defRPr>
            </a:lvl8pPr>
            <a:lvl9pPr>
              <a:defRPr sz="13200">
                <a:solidFill>
                  <a:schemeClr val="bg2"/>
                </a:solidFill>
                <a:latin typeface="Marianne Medium" panose="02000000000000000000" pitchFamily="2" charset="0"/>
              </a:defRPr>
            </a:lvl9pPr>
          </a:lstStyle>
          <a:p>
            <a:pPr lvl="0"/>
            <a:r>
              <a:rPr lang="en-US" dirty="0"/>
              <a:t>123</a:t>
            </a:r>
            <a:endParaRPr lang="fr-FR" dirty="0"/>
          </a:p>
        </p:txBody>
      </p:sp>
      <p:sp>
        <p:nvSpPr>
          <p:cNvPr id="4" name="Footer Placeholder 1" descr="Titre de la diapositive">
            <a:extLst>
              <a:ext uri="{FF2B5EF4-FFF2-40B4-BE49-F238E27FC236}">
                <a16:creationId xmlns:a16="http://schemas.microsoft.com/office/drawing/2014/main" id="{88D07F8D-4761-7BF7-EEE6-016EE7F8C8DD}"/>
              </a:ext>
            </a:extLst>
          </p:cNvPr>
          <p:cNvSpPr>
            <a:spLocks noGrp="1"/>
          </p:cNvSpPr>
          <p:nvPr>
            <p:ph type="ftr" sz="quarter" idx="10"/>
          </p:nvPr>
        </p:nvSpPr>
        <p:spPr>
          <a:xfrm>
            <a:off x="571758" y="6311001"/>
            <a:ext cx="1856549" cy="235134"/>
          </a:xfrm>
          <a:prstGeom prst="rect">
            <a:avLst/>
          </a:prstGeom>
        </p:spPr>
        <p:txBody>
          <a:bodyPr/>
          <a:lstStyle>
            <a:lvl1pPr>
              <a:defRPr>
                <a:solidFill>
                  <a:schemeClr val="bg2"/>
                </a:solidFill>
              </a:defRPr>
            </a:lvl1pPr>
          </a:lstStyle>
          <a:p>
            <a:r>
              <a:rPr lang="fr-FR"/>
              <a:t>Titre de la diapositive</a:t>
            </a:r>
            <a:endParaRPr lang="fr-FR" dirty="0"/>
          </a:p>
        </p:txBody>
      </p:sp>
      <p:pic>
        <p:nvPicPr>
          <p:cNvPr id="2" name="Graphic 1">
            <a:extLst>
              <a:ext uri="{FF2B5EF4-FFF2-40B4-BE49-F238E27FC236}">
                <a16:creationId xmlns:a16="http://schemas.microsoft.com/office/drawing/2014/main" id="{0EB5FEEF-61D4-E391-E8FC-87AA0A1765B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420273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Chart">
    <p:bg>
      <p:bgPr>
        <a:solidFill>
          <a:srgbClr val="FFFFFF"/>
        </a:solidFill>
        <a:effectLst/>
      </p:bgPr>
    </p:bg>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C33D1780-CF14-3479-B4FE-FE6AC32544B1}"/>
              </a:ext>
              <a:ext uri="{C183D7F6-B498-43B3-948B-1728B52AA6E4}">
                <adec:decorative xmlns:adec="http://schemas.microsoft.com/office/drawing/2017/decorative" val="1"/>
              </a:ext>
            </a:extLst>
          </p:cNvPr>
          <p:cNvSpPr>
            <a:spLocks noGrp="1"/>
          </p:cNvSpPr>
          <p:nvPr>
            <p:ph type="body" sz="quarter" idx="11" hasCustomPrompt="1"/>
          </p:nvPr>
        </p:nvSpPr>
        <p:spPr>
          <a:xfrm>
            <a:off x="381000" y="1748338"/>
            <a:ext cx="387350" cy="387350"/>
          </a:xfrm>
          <a:custGeom>
            <a:avLst/>
            <a:gdLst>
              <a:gd name="connsiteX0" fmla="*/ 364332 w 728664"/>
              <a:gd name="connsiteY0" fmla="*/ 0 h 728664"/>
              <a:gd name="connsiteX1" fmla="*/ 728664 w 728664"/>
              <a:gd name="connsiteY1" fmla="*/ 364332 h 728664"/>
              <a:gd name="connsiteX2" fmla="*/ 364332 w 728664"/>
              <a:gd name="connsiteY2" fmla="*/ 728664 h 728664"/>
              <a:gd name="connsiteX3" fmla="*/ 0 w 728664"/>
              <a:gd name="connsiteY3" fmla="*/ 364332 h 728664"/>
              <a:gd name="connsiteX4" fmla="*/ 364332 w 728664"/>
              <a:gd name="connsiteY4" fmla="*/ 0 h 728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664" h="728664">
                <a:moveTo>
                  <a:pt x="364332" y="0"/>
                </a:moveTo>
                <a:cubicBezTo>
                  <a:pt x="565547" y="0"/>
                  <a:pt x="728664" y="163117"/>
                  <a:pt x="728664" y="364332"/>
                </a:cubicBezTo>
                <a:cubicBezTo>
                  <a:pt x="728664" y="565547"/>
                  <a:pt x="565547" y="728664"/>
                  <a:pt x="364332" y="728664"/>
                </a:cubicBezTo>
                <a:cubicBezTo>
                  <a:pt x="163117" y="728664"/>
                  <a:pt x="0" y="565547"/>
                  <a:pt x="0" y="364332"/>
                </a:cubicBezTo>
                <a:cubicBezTo>
                  <a:pt x="0" y="163117"/>
                  <a:pt x="163117" y="0"/>
                  <a:pt x="364332" y="0"/>
                </a:cubicBezTo>
                <a:close/>
              </a:path>
            </a:pathLst>
          </a:custGeom>
          <a:solidFill>
            <a:schemeClr val="accent1"/>
          </a:solidFill>
        </p:spPr>
        <p:txBody>
          <a:bodyPr wrap="square">
            <a:noAutofit/>
          </a:bodyPr>
          <a:lstStyle>
            <a:lvl1pPr>
              <a:defRPr>
                <a:solidFill>
                  <a:schemeClr val="tx2">
                    <a:alpha val="0"/>
                  </a:schemeClr>
                </a:solidFill>
              </a:defRPr>
            </a:lvl1pPr>
            <a:lvl5pPr>
              <a:defRPr/>
            </a:lvl5pPr>
          </a:lstStyle>
          <a:p>
            <a:pPr lvl="0"/>
            <a:r>
              <a:rPr lang="fr-FR" dirty="0"/>
              <a:t>'</a:t>
            </a:r>
          </a:p>
        </p:txBody>
      </p:sp>
      <p:sp>
        <p:nvSpPr>
          <p:cNvPr id="7" name="Title 3">
            <a:extLst>
              <a:ext uri="{FF2B5EF4-FFF2-40B4-BE49-F238E27FC236}">
                <a16:creationId xmlns:a16="http://schemas.microsoft.com/office/drawing/2014/main" id="{3C60418B-2E1D-D66E-38F3-6CB927ED7556}"/>
              </a:ext>
            </a:extLst>
          </p:cNvPr>
          <p:cNvSpPr>
            <a:spLocks noGrp="1"/>
          </p:cNvSpPr>
          <p:nvPr>
            <p:ph type="title"/>
          </p:nvPr>
        </p:nvSpPr>
        <p:spPr>
          <a:xfrm>
            <a:off x="897845" y="1279232"/>
            <a:ext cx="4697186" cy="1325563"/>
          </a:xfrm>
        </p:spPr>
        <p:txBody>
          <a:bodyPr anchor="ctr"/>
          <a:lstStyle>
            <a:lvl1pPr>
              <a:defRPr lang="fr-FR" sz="5400" kern="1200" spc="-20" dirty="0">
                <a:solidFill>
                  <a:schemeClr val="bg2"/>
                </a:solidFill>
                <a:latin typeface="Marianne" panose="02000000000000000000" pitchFamily="2" charset="0"/>
                <a:ea typeface="+mn-ea"/>
                <a:cs typeface="+mn-cs"/>
              </a:defRPr>
            </a:lvl1pPr>
          </a:lstStyle>
          <a:p>
            <a:pPr marL="0" lvl="0" indent="0" algn="l" defTabSz="914400" rtl="0" eaLnBrk="1" latinLnBrk="0" hangingPunct="1">
              <a:lnSpc>
                <a:spcPct val="90000"/>
              </a:lnSpc>
              <a:spcBef>
                <a:spcPts val="0"/>
              </a:spcBef>
              <a:spcAft>
                <a:spcPts val="1200"/>
              </a:spcAft>
              <a:buFont typeface="Marianne" panose="02000000000000000000" pitchFamily="2" charset="0"/>
              <a:buNone/>
            </a:pPr>
            <a:r>
              <a:rPr lang="en-US" dirty="0"/>
              <a:t>Click to edit</a:t>
            </a:r>
            <a:endParaRPr lang="fr-FR" dirty="0"/>
          </a:p>
        </p:txBody>
      </p:sp>
      <p:sp>
        <p:nvSpPr>
          <p:cNvPr id="10" name="Text Placeholder 9">
            <a:extLst>
              <a:ext uri="{FF2B5EF4-FFF2-40B4-BE49-F238E27FC236}">
                <a16:creationId xmlns:a16="http://schemas.microsoft.com/office/drawing/2014/main" id="{D0F55DBC-EA87-C4AB-7F95-69264113C1FD}"/>
              </a:ext>
            </a:extLst>
          </p:cNvPr>
          <p:cNvSpPr>
            <a:spLocks noGrp="1"/>
          </p:cNvSpPr>
          <p:nvPr>
            <p:ph type="body" sz="quarter" idx="24"/>
          </p:nvPr>
        </p:nvSpPr>
        <p:spPr>
          <a:xfrm>
            <a:off x="898525" y="2768599"/>
            <a:ext cx="4695825" cy="2513013"/>
          </a:xfrm>
        </p:spPr>
        <p:txBody>
          <a:bodyPr/>
          <a:lstStyle>
            <a:lvl2pPr>
              <a:defRPr>
                <a:solidFill>
                  <a:schemeClr val="accent1"/>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9" name="Text Placeholder 6">
            <a:extLst>
              <a:ext uri="{FF2B5EF4-FFF2-40B4-BE49-F238E27FC236}">
                <a16:creationId xmlns:a16="http://schemas.microsoft.com/office/drawing/2014/main" id="{46893FC9-F0EC-B54C-67BE-40F04D48BB65}"/>
              </a:ext>
            </a:extLst>
          </p:cNvPr>
          <p:cNvSpPr>
            <a:spLocks noGrp="1"/>
          </p:cNvSpPr>
          <p:nvPr>
            <p:ph type="body" sz="quarter" idx="23" hasCustomPrompt="1"/>
          </p:nvPr>
        </p:nvSpPr>
        <p:spPr>
          <a:xfrm>
            <a:off x="6203949" y="1589088"/>
            <a:ext cx="2448599" cy="712787"/>
          </a:xfrm>
        </p:spPr>
        <p:txBody>
          <a:bodyPr anchor="ctr"/>
          <a:lstStyle>
            <a:lvl1pPr algn="r">
              <a:defRPr sz="1200">
                <a:solidFill>
                  <a:schemeClr val="bg1">
                    <a:lumMod val="75000"/>
                  </a:schemeClr>
                </a:solidFill>
              </a:defRPr>
            </a:lvl1pPr>
            <a:lvl2pPr>
              <a:defRPr sz="1400">
                <a:solidFill>
                  <a:schemeClr val="bg1">
                    <a:lumMod val="75000"/>
                  </a:schemeClr>
                </a:solidFill>
              </a:defRPr>
            </a:lvl2pPr>
            <a:lvl3pPr>
              <a:defRPr sz="1200">
                <a:solidFill>
                  <a:schemeClr val="bg1">
                    <a:lumMod val="75000"/>
                  </a:schemeClr>
                </a:solidFill>
              </a:defRPr>
            </a:lvl3pPr>
            <a:lvl4pPr>
              <a:defRPr sz="1100">
                <a:solidFill>
                  <a:schemeClr val="bg1">
                    <a:lumMod val="75000"/>
                  </a:schemeClr>
                </a:solidFill>
              </a:defRPr>
            </a:lvl4pPr>
            <a:lvl5pPr>
              <a:defRPr sz="1100">
                <a:solidFill>
                  <a:schemeClr val="bg1">
                    <a:lumMod val="75000"/>
                  </a:schemeClr>
                </a:solidFill>
              </a:defRPr>
            </a:lvl5pPr>
          </a:lstStyle>
          <a:p>
            <a:pPr lvl="0"/>
            <a:r>
              <a:rPr lang="en-US" dirty="0" err="1"/>
              <a:t>Légende</a:t>
            </a:r>
            <a:endParaRPr lang="fr-FR" dirty="0"/>
          </a:p>
        </p:txBody>
      </p:sp>
      <p:sp>
        <p:nvSpPr>
          <p:cNvPr id="17" name="Chart Placeholder 16">
            <a:extLst>
              <a:ext uri="{FF2B5EF4-FFF2-40B4-BE49-F238E27FC236}">
                <a16:creationId xmlns:a16="http://schemas.microsoft.com/office/drawing/2014/main" id="{0CC9EDCF-AD58-FDCC-321C-17C24484F42C}"/>
              </a:ext>
            </a:extLst>
          </p:cNvPr>
          <p:cNvSpPr>
            <a:spLocks noGrp="1"/>
          </p:cNvSpPr>
          <p:nvPr>
            <p:ph type="chart" sz="quarter" idx="20"/>
          </p:nvPr>
        </p:nvSpPr>
        <p:spPr>
          <a:xfrm>
            <a:off x="6203950" y="2501900"/>
            <a:ext cx="5437188" cy="2779713"/>
          </a:xfrm>
        </p:spPr>
        <p:txBody>
          <a:bodyPr anchor="ctr"/>
          <a:lstStyle>
            <a:lvl1pPr algn="ctr">
              <a:defRPr/>
            </a:lvl1pPr>
          </a:lstStyle>
          <a:p>
            <a:endParaRPr lang="fr-FR"/>
          </a:p>
        </p:txBody>
      </p:sp>
      <p:sp>
        <p:nvSpPr>
          <p:cNvPr id="21" name="Text Placeholder 20">
            <a:extLst>
              <a:ext uri="{FF2B5EF4-FFF2-40B4-BE49-F238E27FC236}">
                <a16:creationId xmlns:a16="http://schemas.microsoft.com/office/drawing/2014/main" id="{17DD9531-BEB9-A091-6FE5-BE1B6AD609CC}"/>
              </a:ext>
              <a:ext uri="{C183D7F6-B498-43B3-948B-1728B52AA6E4}">
                <adec:decorative xmlns:adec="http://schemas.microsoft.com/office/drawing/2017/decorative" val="1"/>
              </a:ext>
            </a:extLst>
          </p:cNvPr>
          <p:cNvSpPr>
            <a:spLocks noGrp="1"/>
          </p:cNvSpPr>
          <p:nvPr>
            <p:ph type="body" sz="quarter" idx="21" hasCustomPrompt="1"/>
          </p:nvPr>
        </p:nvSpPr>
        <p:spPr>
          <a:xfrm>
            <a:off x="8906669" y="1503362"/>
            <a:ext cx="0" cy="1800000"/>
          </a:xfrm>
          <a:prstGeom prst="rect">
            <a:avLst/>
          </a:prstGeom>
          <a:noFill/>
          <a:ln w="12700">
            <a:solidFill>
              <a:schemeClr val="tx2"/>
            </a:solidFill>
          </a:ln>
        </p:spPr>
        <p:txBody>
          <a:bodyPr wrap="square">
            <a:noAutofit/>
          </a:bodyPr>
          <a:lstStyle>
            <a:lvl1pPr>
              <a:defRPr>
                <a:solidFill>
                  <a:schemeClr val="tx2">
                    <a:alpha val="0"/>
                  </a:schemeClr>
                </a:solidFill>
              </a:defRPr>
            </a:lvl1pPr>
            <a:lvl5pPr>
              <a:defRPr/>
            </a:lvl5pPr>
          </a:lstStyle>
          <a:p>
            <a:pPr lvl="0"/>
            <a:r>
              <a:rPr lang="fr-FR" dirty="0"/>
              <a:t>'</a:t>
            </a:r>
          </a:p>
        </p:txBody>
      </p:sp>
      <p:sp>
        <p:nvSpPr>
          <p:cNvPr id="23" name="Text Placeholder 14">
            <a:extLst>
              <a:ext uri="{FF2B5EF4-FFF2-40B4-BE49-F238E27FC236}">
                <a16:creationId xmlns:a16="http://schemas.microsoft.com/office/drawing/2014/main" id="{FD33963E-9E4F-B88A-245F-9EDDDDE10407}"/>
              </a:ext>
            </a:extLst>
          </p:cNvPr>
          <p:cNvSpPr>
            <a:spLocks noGrp="1"/>
          </p:cNvSpPr>
          <p:nvPr>
            <p:ph type="body" sz="quarter" idx="22" hasCustomPrompt="1"/>
          </p:nvPr>
        </p:nvSpPr>
        <p:spPr>
          <a:xfrm>
            <a:off x="8999538" y="1503363"/>
            <a:ext cx="2294611" cy="1316038"/>
          </a:xfrm>
        </p:spPr>
        <p:txBody>
          <a:bodyPr anchor="t"/>
          <a:lstStyle>
            <a:lvl1pPr>
              <a:defRPr sz="4800">
                <a:latin typeface="Marianne Medium" panose="02000000000000000000" pitchFamily="2" charset="0"/>
              </a:defRPr>
            </a:lvl1pPr>
            <a:lvl2pPr>
              <a:defRPr sz="1200">
                <a:solidFill>
                  <a:schemeClr val="bg2"/>
                </a:solidFill>
                <a:latin typeface="Marianne Medium" panose="02000000000000000000" pitchFamily="2" charset="0"/>
              </a:defRPr>
            </a:lvl2pPr>
            <a:lvl3pPr>
              <a:defRPr sz="1200">
                <a:solidFill>
                  <a:schemeClr val="bg2"/>
                </a:solidFill>
                <a:latin typeface="Marianne Medium" panose="02000000000000000000" pitchFamily="2" charset="0"/>
              </a:defRPr>
            </a:lvl3pPr>
            <a:lvl4pPr>
              <a:defRPr sz="1200">
                <a:solidFill>
                  <a:schemeClr val="bg2"/>
                </a:solidFill>
                <a:latin typeface="Marianne Medium" panose="02000000000000000000" pitchFamily="2" charset="0"/>
              </a:defRPr>
            </a:lvl4pPr>
            <a:lvl5pPr>
              <a:defRPr sz="1200">
                <a:solidFill>
                  <a:schemeClr val="bg2"/>
                </a:solidFill>
                <a:latin typeface="Marianne Medium" panose="02000000000000000000" pitchFamily="2" charset="0"/>
              </a:defRPr>
            </a:lvl5pPr>
            <a:lvl6pPr>
              <a:defRPr sz="1200">
                <a:solidFill>
                  <a:schemeClr val="bg2"/>
                </a:solidFill>
                <a:latin typeface="Marianne Medium" panose="02000000000000000000" pitchFamily="2" charset="0"/>
              </a:defRPr>
            </a:lvl6pPr>
            <a:lvl7pPr>
              <a:defRPr sz="1200">
                <a:solidFill>
                  <a:schemeClr val="bg2"/>
                </a:solidFill>
                <a:latin typeface="Marianne Medium" panose="02000000000000000000" pitchFamily="2" charset="0"/>
              </a:defRPr>
            </a:lvl7pPr>
            <a:lvl8pPr>
              <a:defRPr sz="1200">
                <a:solidFill>
                  <a:schemeClr val="bg2"/>
                </a:solidFill>
                <a:latin typeface="Marianne Medium" panose="02000000000000000000" pitchFamily="2" charset="0"/>
              </a:defRPr>
            </a:lvl8pPr>
            <a:lvl9pPr>
              <a:defRPr sz="1200">
                <a:solidFill>
                  <a:schemeClr val="bg2"/>
                </a:solidFill>
                <a:latin typeface="Marianne Medium" panose="02000000000000000000" pitchFamily="2" charset="0"/>
              </a:defRPr>
            </a:lvl9pPr>
          </a:lstStyle>
          <a:p>
            <a:pPr lvl="0"/>
            <a:r>
              <a:rPr lang="en-US" dirty="0"/>
              <a:t>00</a:t>
            </a:r>
          </a:p>
          <a:p>
            <a:pPr lvl="1"/>
            <a:r>
              <a:rPr lang="en-US" dirty="0"/>
              <a:t>Second level</a:t>
            </a:r>
          </a:p>
        </p:txBody>
      </p:sp>
      <p:sp>
        <p:nvSpPr>
          <p:cNvPr id="4" name="Footer Placeholder 1" descr="Titre de la diapositive">
            <a:extLst>
              <a:ext uri="{FF2B5EF4-FFF2-40B4-BE49-F238E27FC236}">
                <a16:creationId xmlns:a16="http://schemas.microsoft.com/office/drawing/2014/main" id="{E844E8FD-F98E-A2D2-BBBE-73168C9ED889}"/>
              </a:ext>
            </a:extLst>
          </p:cNvPr>
          <p:cNvSpPr>
            <a:spLocks noGrp="1"/>
          </p:cNvSpPr>
          <p:nvPr>
            <p:ph type="ftr" sz="quarter" idx="10"/>
          </p:nvPr>
        </p:nvSpPr>
        <p:spPr>
          <a:xfrm>
            <a:off x="571758" y="6311001"/>
            <a:ext cx="1856549" cy="235134"/>
          </a:xfrm>
          <a:prstGeom prst="rect">
            <a:avLst/>
          </a:prstGeom>
        </p:spPr>
        <p:txBody>
          <a:bodyPr/>
          <a:lstStyle>
            <a:lvl1pPr>
              <a:defRPr>
                <a:solidFill>
                  <a:schemeClr val="bg2"/>
                </a:solidFill>
              </a:defRPr>
            </a:lvl1pPr>
          </a:lstStyle>
          <a:p>
            <a:r>
              <a:rPr lang="fr-FR"/>
              <a:t>Titre de la diapositive</a:t>
            </a:r>
            <a:endParaRPr lang="fr-FR" dirty="0"/>
          </a:p>
        </p:txBody>
      </p:sp>
      <p:pic>
        <p:nvPicPr>
          <p:cNvPr id="2" name="Graphic 1">
            <a:extLst>
              <a:ext uri="{FF2B5EF4-FFF2-40B4-BE49-F238E27FC236}">
                <a16:creationId xmlns:a16="http://schemas.microsoft.com/office/drawing/2014/main" id="{0EB5FEEF-61D4-E391-E8FC-87AA0A1765B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28128424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ent+Chart">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C33D1780-CF14-3479-B4FE-FE6AC32544B1}"/>
              </a:ext>
              <a:ext uri="{C183D7F6-B498-43B3-948B-1728B52AA6E4}">
                <adec:decorative xmlns:adec="http://schemas.microsoft.com/office/drawing/2017/decorative" val="1"/>
              </a:ext>
            </a:extLst>
          </p:cNvPr>
          <p:cNvSpPr>
            <a:spLocks noGrp="1"/>
          </p:cNvSpPr>
          <p:nvPr>
            <p:ph type="body" sz="quarter" idx="11" hasCustomPrompt="1"/>
          </p:nvPr>
        </p:nvSpPr>
        <p:spPr>
          <a:xfrm>
            <a:off x="381000" y="849178"/>
            <a:ext cx="387350" cy="387350"/>
          </a:xfrm>
          <a:custGeom>
            <a:avLst/>
            <a:gdLst>
              <a:gd name="connsiteX0" fmla="*/ 364332 w 728664"/>
              <a:gd name="connsiteY0" fmla="*/ 0 h 728664"/>
              <a:gd name="connsiteX1" fmla="*/ 728664 w 728664"/>
              <a:gd name="connsiteY1" fmla="*/ 364332 h 728664"/>
              <a:gd name="connsiteX2" fmla="*/ 364332 w 728664"/>
              <a:gd name="connsiteY2" fmla="*/ 728664 h 728664"/>
              <a:gd name="connsiteX3" fmla="*/ 0 w 728664"/>
              <a:gd name="connsiteY3" fmla="*/ 364332 h 728664"/>
              <a:gd name="connsiteX4" fmla="*/ 364332 w 728664"/>
              <a:gd name="connsiteY4" fmla="*/ 0 h 728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664" h="728664">
                <a:moveTo>
                  <a:pt x="364332" y="0"/>
                </a:moveTo>
                <a:cubicBezTo>
                  <a:pt x="565547" y="0"/>
                  <a:pt x="728664" y="163117"/>
                  <a:pt x="728664" y="364332"/>
                </a:cubicBezTo>
                <a:cubicBezTo>
                  <a:pt x="728664" y="565547"/>
                  <a:pt x="565547" y="728664"/>
                  <a:pt x="364332" y="728664"/>
                </a:cubicBezTo>
                <a:cubicBezTo>
                  <a:pt x="163117" y="728664"/>
                  <a:pt x="0" y="565547"/>
                  <a:pt x="0" y="364332"/>
                </a:cubicBezTo>
                <a:cubicBezTo>
                  <a:pt x="0" y="163117"/>
                  <a:pt x="163117" y="0"/>
                  <a:pt x="364332" y="0"/>
                </a:cubicBezTo>
                <a:close/>
              </a:path>
            </a:pathLst>
          </a:custGeom>
          <a:solidFill>
            <a:schemeClr val="accent3"/>
          </a:solidFill>
        </p:spPr>
        <p:txBody>
          <a:bodyPr wrap="square">
            <a:noAutofit/>
          </a:bodyPr>
          <a:lstStyle>
            <a:lvl1pPr>
              <a:defRPr>
                <a:solidFill>
                  <a:schemeClr val="tx2">
                    <a:alpha val="0"/>
                  </a:schemeClr>
                </a:solidFill>
              </a:defRPr>
            </a:lvl1pPr>
            <a:lvl5pPr>
              <a:defRPr/>
            </a:lvl5pPr>
          </a:lstStyle>
          <a:p>
            <a:pPr lvl="0"/>
            <a:r>
              <a:rPr lang="fr-FR" dirty="0"/>
              <a:t>'</a:t>
            </a:r>
          </a:p>
        </p:txBody>
      </p:sp>
      <p:sp>
        <p:nvSpPr>
          <p:cNvPr id="5" name="Title 3">
            <a:extLst>
              <a:ext uri="{FF2B5EF4-FFF2-40B4-BE49-F238E27FC236}">
                <a16:creationId xmlns:a16="http://schemas.microsoft.com/office/drawing/2014/main" id="{CF01B123-037E-0ACA-27D3-748F2BB46B74}"/>
              </a:ext>
            </a:extLst>
          </p:cNvPr>
          <p:cNvSpPr>
            <a:spLocks noGrp="1"/>
          </p:cNvSpPr>
          <p:nvPr>
            <p:ph type="title"/>
          </p:nvPr>
        </p:nvSpPr>
        <p:spPr>
          <a:xfrm>
            <a:off x="897845" y="380072"/>
            <a:ext cx="4697186" cy="1325563"/>
          </a:xfrm>
        </p:spPr>
        <p:txBody>
          <a:bodyPr anchor="ctr"/>
          <a:lstStyle>
            <a:lvl1pPr>
              <a:defRPr lang="fr-FR" sz="5400" kern="1200" spc="-20" dirty="0">
                <a:solidFill>
                  <a:schemeClr val="bg2"/>
                </a:solidFill>
                <a:latin typeface="Marianne" panose="02000000000000000000" pitchFamily="2" charset="0"/>
                <a:ea typeface="+mn-ea"/>
                <a:cs typeface="+mn-cs"/>
              </a:defRPr>
            </a:lvl1pPr>
          </a:lstStyle>
          <a:p>
            <a:pPr marL="0" lvl="0" indent="0" algn="l" defTabSz="914400" rtl="0" eaLnBrk="1" latinLnBrk="0" hangingPunct="1">
              <a:lnSpc>
                <a:spcPct val="90000"/>
              </a:lnSpc>
              <a:spcBef>
                <a:spcPts val="0"/>
              </a:spcBef>
              <a:spcAft>
                <a:spcPts val="1200"/>
              </a:spcAft>
              <a:buFont typeface="Marianne" panose="02000000000000000000" pitchFamily="2" charset="0"/>
              <a:buNone/>
            </a:pPr>
            <a:r>
              <a:rPr lang="en-US" dirty="0"/>
              <a:t>Click to edit</a:t>
            </a:r>
            <a:endParaRPr lang="fr-FR" dirty="0"/>
          </a:p>
        </p:txBody>
      </p:sp>
      <p:sp>
        <p:nvSpPr>
          <p:cNvPr id="6" name="Text Placeholder 9">
            <a:extLst>
              <a:ext uri="{FF2B5EF4-FFF2-40B4-BE49-F238E27FC236}">
                <a16:creationId xmlns:a16="http://schemas.microsoft.com/office/drawing/2014/main" id="{2FB734C1-790F-9EA8-2ECA-163C282677AE}"/>
              </a:ext>
            </a:extLst>
          </p:cNvPr>
          <p:cNvSpPr>
            <a:spLocks noGrp="1"/>
          </p:cNvSpPr>
          <p:nvPr>
            <p:ph type="body" sz="quarter" idx="24"/>
          </p:nvPr>
        </p:nvSpPr>
        <p:spPr>
          <a:xfrm>
            <a:off x="898525" y="1869439"/>
            <a:ext cx="4695825" cy="394715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3" name="Picture Placeholder 2">
            <a:extLst>
              <a:ext uri="{FF2B5EF4-FFF2-40B4-BE49-F238E27FC236}">
                <a16:creationId xmlns:a16="http://schemas.microsoft.com/office/drawing/2014/main" id="{EADFF708-0FB3-685B-C686-295554457046}"/>
              </a:ext>
            </a:extLst>
          </p:cNvPr>
          <p:cNvSpPr>
            <a:spLocks noGrp="1"/>
          </p:cNvSpPr>
          <p:nvPr>
            <p:ph type="pic" sz="quarter" idx="42"/>
          </p:nvPr>
        </p:nvSpPr>
        <p:spPr>
          <a:xfrm>
            <a:off x="6203950" y="0"/>
            <a:ext cx="5988048" cy="5816599"/>
          </a:xfrm>
          <a:custGeom>
            <a:avLst/>
            <a:gdLst>
              <a:gd name="connsiteX0" fmla="*/ 977798 w 5988048"/>
              <a:gd name="connsiteY0" fmla="*/ 0 h 5816599"/>
              <a:gd name="connsiteX1" fmla="*/ 5988048 w 5988048"/>
              <a:gd name="connsiteY1" fmla="*/ 0 h 5816599"/>
              <a:gd name="connsiteX2" fmla="*/ 5988048 w 5988048"/>
              <a:gd name="connsiteY2" fmla="*/ 5317928 h 5816599"/>
              <a:gd name="connsiteX3" fmla="*/ 5954698 w 5988048"/>
              <a:gd name="connsiteY3" fmla="*/ 5349988 h 5816599"/>
              <a:gd name="connsiteX4" fmla="*/ 5129858 w 5988048"/>
              <a:gd name="connsiteY4" fmla="*/ 5725478 h 5816599"/>
              <a:gd name="connsiteX5" fmla="*/ 4132887 w 5988048"/>
              <a:gd name="connsiteY5" fmla="*/ 5810952 h 5816599"/>
              <a:gd name="connsiteX6" fmla="*/ 3800853 w 5988048"/>
              <a:gd name="connsiteY6" fmla="*/ 5816599 h 5816599"/>
              <a:gd name="connsiteX7" fmla="*/ 3800789 w 5988048"/>
              <a:gd name="connsiteY7" fmla="*/ 5816599 h 5816599"/>
              <a:gd name="connsiteX8" fmla="*/ 3468755 w 5988048"/>
              <a:gd name="connsiteY8" fmla="*/ 5811044 h 5816599"/>
              <a:gd name="connsiteX9" fmla="*/ 2471784 w 5988048"/>
              <a:gd name="connsiteY9" fmla="*/ 5725478 h 5816599"/>
              <a:gd name="connsiteX10" fmla="*/ 1435926 w 5988048"/>
              <a:gd name="connsiteY10" fmla="*/ 5126243 h 5816599"/>
              <a:gd name="connsiteX11" fmla="*/ 116628 w 5988048"/>
              <a:gd name="connsiteY11" fmla="*/ 2836109 h 5816599"/>
              <a:gd name="connsiteX12" fmla="*/ 116628 w 5988048"/>
              <a:gd name="connsiteY12" fmla="*/ 1641437 h 5816599"/>
              <a:gd name="connsiteX13" fmla="*/ 784436 w 5988048"/>
              <a:gd name="connsiteY13" fmla="*/ 304505 h 5816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988048" h="5816599">
                <a:moveTo>
                  <a:pt x="977798" y="0"/>
                </a:moveTo>
                <a:lnTo>
                  <a:pt x="5988048" y="0"/>
                </a:lnTo>
                <a:lnTo>
                  <a:pt x="5988048" y="5317928"/>
                </a:lnTo>
                <a:lnTo>
                  <a:pt x="5954698" y="5349988"/>
                </a:lnTo>
                <a:cubicBezTo>
                  <a:pt x="5723856" y="5551247"/>
                  <a:pt x="5437398" y="5682887"/>
                  <a:pt x="5129858" y="5725478"/>
                </a:cubicBezTo>
                <a:cubicBezTo>
                  <a:pt x="4797928" y="5771286"/>
                  <a:pt x="4465164" y="5799638"/>
                  <a:pt x="4132887" y="5810952"/>
                </a:cubicBezTo>
                <a:lnTo>
                  <a:pt x="3800853" y="5816599"/>
                </a:lnTo>
                <a:lnTo>
                  <a:pt x="3800789" y="5816599"/>
                </a:lnTo>
                <a:lnTo>
                  <a:pt x="3468755" y="5811044"/>
                </a:lnTo>
                <a:cubicBezTo>
                  <a:pt x="3136478" y="5799793"/>
                  <a:pt x="2803713" y="5771410"/>
                  <a:pt x="2471784" y="5725478"/>
                </a:cubicBezTo>
                <a:cubicBezTo>
                  <a:pt x="2061897" y="5668690"/>
                  <a:pt x="1689320" y="5453593"/>
                  <a:pt x="1435926" y="5126243"/>
                </a:cubicBezTo>
                <a:cubicBezTo>
                  <a:pt x="898269" y="4431593"/>
                  <a:pt x="452231" y="3661997"/>
                  <a:pt x="116628" y="2836109"/>
                </a:cubicBezTo>
                <a:cubicBezTo>
                  <a:pt x="-38876" y="2453292"/>
                  <a:pt x="-38876" y="2024254"/>
                  <a:pt x="116628" y="1641437"/>
                </a:cubicBezTo>
                <a:cubicBezTo>
                  <a:pt x="305404" y="1176875"/>
                  <a:pt x="529124" y="730125"/>
                  <a:pt x="784436" y="304505"/>
                </a:cubicBezTo>
                <a:close/>
              </a:path>
            </a:pathLst>
          </a:cu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wrap="square" lIns="0" tIns="0" rIns="0" bIns="0" rtlCol="0" anchor="ctr">
            <a:noAutofit/>
          </a:bodyPr>
          <a:lstStyle>
            <a:lvl1pPr algn="ctr">
              <a:defRPr lang="fr-FR" sz="1800">
                <a:solidFill>
                  <a:schemeClr val="bg1"/>
                </a:solidFill>
                <a:latin typeface="Marianne Light" panose="02000000000000000000" pitchFamily="2" charset="0"/>
              </a:defRPr>
            </a:lvl1pPr>
          </a:lstStyle>
          <a:p>
            <a:pPr lvl="0" algn="ctr"/>
            <a:endParaRPr lang="fr-FR" dirty="0"/>
          </a:p>
        </p:txBody>
      </p:sp>
      <p:sp>
        <p:nvSpPr>
          <p:cNvPr id="2" name="Footer Placeholder 1">
            <a:extLst>
              <a:ext uri="{FF2B5EF4-FFF2-40B4-BE49-F238E27FC236}">
                <a16:creationId xmlns:a16="http://schemas.microsoft.com/office/drawing/2014/main" id="{F794DCB3-F137-1C1F-6575-0FA5D71922DF}"/>
              </a:ext>
            </a:extLst>
          </p:cNvPr>
          <p:cNvSpPr>
            <a:spLocks noGrp="1"/>
          </p:cNvSpPr>
          <p:nvPr>
            <p:ph type="ftr" sz="quarter" idx="10"/>
          </p:nvPr>
        </p:nvSpPr>
        <p:spPr>
          <a:xfrm>
            <a:off x="571758" y="6311001"/>
            <a:ext cx="1856549" cy="235134"/>
          </a:xfrm>
          <a:prstGeom prst="rect">
            <a:avLst/>
          </a:prstGeom>
        </p:spPr>
        <p:txBody>
          <a:bodyPr/>
          <a:lstStyle>
            <a:lvl1pPr>
              <a:defRPr>
                <a:solidFill>
                  <a:schemeClr val="bg2"/>
                </a:solidFill>
              </a:defRPr>
            </a:lvl1pPr>
          </a:lstStyle>
          <a:p>
            <a:r>
              <a:rPr lang="fr-FR"/>
              <a:t>Titre de la diapositive</a:t>
            </a:r>
            <a:endParaRPr lang="fr-FR" dirty="0"/>
          </a:p>
        </p:txBody>
      </p:sp>
      <p:pic>
        <p:nvPicPr>
          <p:cNvPr id="4" name="Graphic 3">
            <a:extLst>
              <a:ext uri="{FF2B5EF4-FFF2-40B4-BE49-F238E27FC236}">
                <a16:creationId xmlns:a16="http://schemas.microsoft.com/office/drawing/2014/main" id="{07CFE410-8CFF-B7FB-4AEB-09F8DDDDD0FB}"/>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601645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maire">
    <p:bg>
      <p:bgPr>
        <a:solidFill>
          <a:srgbClr val="FFFFFF"/>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4A8E668-3EA9-2ABD-8441-36F2D4ACAFD3}"/>
              </a:ext>
            </a:extLst>
          </p:cNvPr>
          <p:cNvSpPr>
            <a:spLocks noGrp="1"/>
          </p:cNvSpPr>
          <p:nvPr>
            <p:ph type="title" hasCustomPrompt="1"/>
          </p:nvPr>
        </p:nvSpPr>
        <p:spPr>
          <a:xfrm>
            <a:off x="890272" y="1501775"/>
            <a:ext cx="4494528" cy="747897"/>
          </a:xfrm>
        </p:spPr>
        <p:txBody>
          <a:bodyPr/>
          <a:lstStyle>
            <a:lvl1pPr>
              <a:defRPr sz="5400" b="1">
                <a:solidFill>
                  <a:schemeClr val="bg2"/>
                </a:solidFill>
              </a:defRPr>
            </a:lvl1pPr>
          </a:lstStyle>
          <a:p>
            <a:r>
              <a:rPr lang="en-US" dirty="0" err="1"/>
              <a:t>Sommaire</a:t>
            </a:r>
            <a:endParaRPr lang="fr-FR" dirty="0"/>
          </a:p>
        </p:txBody>
      </p:sp>
      <p:sp>
        <p:nvSpPr>
          <p:cNvPr id="29" name="Text Placeholder 14">
            <a:extLst>
              <a:ext uri="{FF2B5EF4-FFF2-40B4-BE49-F238E27FC236}">
                <a16:creationId xmlns:a16="http://schemas.microsoft.com/office/drawing/2014/main" id="{73B73FCA-B8D0-1803-3321-47FB1580E590}"/>
              </a:ext>
            </a:extLst>
          </p:cNvPr>
          <p:cNvSpPr>
            <a:spLocks noGrp="1"/>
          </p:cNvSpPr>
          <p:nvPr>
            <p:ph type="body" sz="quarter" idx="36" hasCustomPrompt="1"/>
          </p:nvPr>
        </p:nvSpPr>
        <p:spPr>
          <a:xfrm>
            <a:off x="890271" y="2709144"/>
            <a:ext cx="386557" cy="386557"/>
          </a:xfrm>
          <a:prstGeom prst="ellipse">
            <a:avLst/>
          </a:prstGeom>
          <a:solidFill>
            <a:schemeClr val="accent2"/>
          </a:solidFill>
        </p:spPr>
        <p:txBody>
          <a:bodyPr anchor="ctr"/>
          <a:lstStyle>
            <a:lvl1pPr algn="ctr">
              <a:lnSpc>
                <a:spcPct val="100000"/>
              </a:lnSpc>
              <a:spcAft>
                <a:spcPts val="0"/>
              </a:spcAft>
              <a:defRPr sz="1800" b="1">
                <a:solidFill>
                  <a:schemeClr val="tx2"/>
                </a:solidFill>
                <a:latin typeface="+mj-lt"/>
              </a:defRPr>
            </a:lvl1pPr>
            <a:lvl2pPr algn="ctr">
              <a:lnSpc>
                <a:spcPct val="100000"/>
              </a:lnSpc>
              <a:spcAft>
                <a:spcPts val="0"/>
              </a:spcAft>
              <a:defRPr sz="1800">
                <a:solidFill>
                  <a:schemeClr val="tx2"/>
                </a:solidFill>
                <a:latin typeface="+mj-lt"/>
              </a:defRPr>
            </a:lvl2pPr>
            <a:lvl3pPr algn="ctr">
              <a:lnSpc>
                <a:spcPct val="100000"/>
              </a:lnSpc>
              <a:spcAft>
                <a:spcPts val="0"/>
              </a:spcAft>
              <a:defRPr sz="1800">
                <a:solidFill>
                  <a:schemeClr val="tx2"/>
                </a:solidFill>
                <a:latin typeface="+mj-lt"/>
              </a:defRPr>
            </a:lvl3pPr>
            <a:lvl4pPr algn="ctr">
              <a:lnSpc>
                <a:spcPct val="100000"/>
              </a:lnSpc>
              <a:spcAft>
                <a:spcPts val="0"/>
              </a:spcAft>
              <a:defRPr sz="1800">
                <a:solidFill>
                  <a:schemeClr val="tx2"/>
                </a:solidFill>
                <a:latin typeface="+mj-lt"/>
              </a:defRPr>
            </a:lvl4pPr>
            <a:lvl5pPr algn="ctr">
              <a:lnSpc>
                <a:spcPct val="100000"/>
              </a:lnSpc>
              <a:spcAft>
                <a:spcPts val="0"/>
              </a:spcAft>
              <a:defRPr sz="1800">
                <a:solidFill>
                  <a:schemeClr val="tx2"/>
                </a:solidFill>
                <a:latin typeface="+mj-lt"/>
              </a:defRPr>
            </a:lvl5pPr>
            <a:lvl6pPr algn="ctr">
              <a:lnSpc>
                <a:spcPct val="100000"/>
              </a:lnSpc>
              <a:spcAft>
                <a:spcPts val="0"/>
              </a:spcAft>
              <a:defRPr sz="1800">
                <a:solidFill>
                  <a:schemeClr val="tx2"/>
                </a:solidFill>
                <a:latin typeface="+mj-lt"/>
              </a:defRPr>
            </a:lvl6pPr>
            <a:lvl7pPr algn="ctr">
              <a:lnSpc>
                <a:spcPct val="100000"/>
              </a:lnSpc>
              <a:spcAft>
                <a:spcPts val="0"/>
              </a:spcAft>
              <a:defRPr sz="1800">
                <a:solidFill>
                  <a:schemeClr val="tx2"/>
                </a:solidFill>
                <a:latin typeface="+mj-lt"/>
              </a:defRPr>
            </a:lvl7pPr>
            <a:lvl8pPr algn="ctr">
              <a:lnSpc>
                <a:spcPct val="100000"/>
              </a:lnSpc>
              <a:spcAft>
                <a:spcPts val="0"/>
              </a:spcAft>
              <a:defRPr sz="1800">
                <a:solidFill>
                  <a:schemeClr val="tx2"/>
                </a:solidFill>
                <a:latin typeface="+mj-lt"/>
              </a:defRPr>
            </a:lvl8pPr>
            <a:lvl9pPr algn="ctr">
              <a:lnSpc>
                <a:spcPct val="100000"/>
              </a:lnSpc>
              <a:spcAft>
                <a:spcPts val="0"/>
              </a:spcAft>
              <a:defRPr sz="1800">
                <a:solidFill>
                  <a:schemeClr val="tx2"/>
                </a:solidFill>
                <a:latin typeface="+mj-lt"/>
              </a:defRPr>
            </a:lvl9pPr>
          </a:lstStyle>
          <a:p>
            <a:pPr lvl="0"/>
            <a:r>
              <a:rPr lang="en-US" dirty="0"/>
              <a:t>01</a:t>
            </a:r>
          </a:p>
        </p:txBody>
      </p:sp>
      <p:sp>
        <p:nvSpPr>
          <p:cNvPr id="5" name="Text Placeholder 14">
            <a:extLst>
              <a:ext uri="{FF2B5EF4-FFF2-40B4-BE49-F238E27FC236}">
                <a16:creationId xmlns:a16="http://schemas.microsoft.com/office/drawing/2014/main" id="{C24E9320-DC19-61E8-605A-32F867F256A5}"/>
              </a:ext>
            </a:extLst>
          </p:cNvPr>
          <p:cNvSpPr>
            <a:spLocks noGrp="1"/>
          </p:cNvSpPr>
          <p:nvPr>
            <p:ph type="body" sz="quarter" idx="26" hasCustomPrompt="1"/>
          </p:nvPr>
        </p:nvSpPr>
        <p:spPr>
          <a:xfrm>
            <a:off x="1447800" y="2763923"/>
            <a:ext cx="3561010" cy="276999"/>
          </a:xfrm>
        </p:spPr>
        <p:txBody>
          <a:bodyPr anchor="t"/>
          <a:lstStyle>
            <a:lvl1pPr>
              <a:lnSpc>
                <a:spcPct val="100000"/>
              </a:lnSpc>
              <a:spcAft>
                <a:spcPts val="0"/>
              </a:spcAft>
              <a:defRPr sz="2000">
                <a:solidFill>
                  <a:schemeClr val="bg2"/>
                </a:solidFill>
                <a:latin typeface="Marianne" panose="02000000000000000000" pitchFamily="2" charset="0"/>
              </a:defRPr>
            </a:lvl1pPr>
            <a:lvl2pPr>
              <a:spcAft>
                <a:spcPts val="0"/>
              </a:spcAft>
              <a:defRPr sz="2000">
                <a:solidFill>
                  <a:schemeClr val="tx2"/>
                </a:solidFill>
                <a:latin typeface="Marianne" panose="02000000000000000000" pitchFamily="2" charset="0"/>
              </a:defRPr>
            </a:lvl2pPr>
            <a:lvl3pPr>
              <a:spcAft>
                <a:spcPts val="0"/>
              </a:spcAft>
              <a:defRPr sz="2000">
                <a:solidFill>
                  <a:schemeClr val="tx2"/>
                </a:solidFill>
                <a:latin typeface="Marianne" panose="02000000000000000000" pitchFamily="2" charset="0"/>
              </a:defRPr>
            </a:lvl3pPr>
            <a:lvl4pPr>
              <a:spcAft>
                <a:spcPts val="0"/>
              </a:spcAft>
              <a:defRPr sz="2000">
                <a:solidFill>
                  <a:schemeClr val="tx2"/>
                </a:solidFill>
                <a:latin typeface="Marianne" panose="02000000000000000000" pitchFamily="2" charset="0"/>
              </a:defRPr>
            </a:lvl4pPr>
            <a:lvl5pPr>
              <a:spcAft>
                <a:spcPts val="0"/>
              </a:spcAft>
              <a:defRPr sz="2000">
                <a:solidFill>
                  <a:schemeClr val="tx2"/>
                </a:solidFill>
                <a:latin typeface="Marianne" panose="02000000000000000000" pitchFamily="2" charset="0"/>
              </a:defRPr>
            </a:lvl5pPr>
            <a:lvl6pPr>
              <a:spcAft>
                <a:spcPts val="0"/>
              </a:spcAft>
              <a:defRPr sz="2000">
                <a:solidFill>
                  <a:schemeClr val="tx2"/>
                </a:solidFill>
                <a:latin typeface="Marianne" panose="02000000000000000000" pitchFamily="2" charset="0"/>
              </a:defRPr>
            </a:lvl6pPr>
            <a:lvl7pPr>
              <a:spcAft>
                <a:spcPts val="0"/>
              </a:spcAft>
              <a:defRPr sz="2000">
                <a:solidFill>
                  <a:schemeClr val="tx2"/>
                </a:solidFill>
                <a:latin typeface="Marianne" panose="02000000000000000000" pitchFamily="2" charset="0"/>
              </a:defRPr>
            </a:lvl7pPr>
            <a:lvl8pPr>
              <a:spcAft>
                <a:spcPts val="0"/>
              </a:spcAft>
              <a:defRPr sz="2000">
                <a:solidFill>
                  <a:schemeClr val="tx2"/>
                </a:solidFill>
                <a:latin typeface="Marianne" panose="02000000000000000000" pitchFamily="2" charset="0"/>
              </a:defRPr>
            </a:lvl8pPr>
            <a:lvl9pPr>
              <a:spcAft>
                <a:spcPts val="0"/>
              </a:spcAft>
              <a:defRPr sz="2000">
                <a:solidFill>
                  <a:schemeClr val="tx2"/>
                </a:solidFill>
                <a:latin typeface="Marianne" panose="02000000000000000000" pitchFamily="2" charset="0"/>
              </a:defRPr>
            </a:lvl9pPr>
          </a:lstStyle>
          <a:p>
            <a:pPr lvl="0"/>
            <a:r>
              <a:rPr lang="en-US" dirty="0"/>
              <a:t>Lorem Ipsum dolor</a:t>
            </a:r>
            <a:endParaRPr lang="fr-FR" dirty="0"/>
          </a:p>
        </p:txBody>
      </p:sp>
      <p:sp>
        <p:nvSpPr>
          <p:cNvPr id="21" name="Text Placeholder 14">
            <a:extLst>
              <a:ext uri="{FF2B5EF4-FFF2-40B4-BE49-F238E27FC236}">
                <a16:creationId xmlns:a16="http://schemas.microsoft.com/office/drawing/2014/main" id="{EFA21F19-0699-916D-76B5-D8D5CFE75E0C}"/>
              </a:ext>
            </a:extLst>
          </p:cNvPr>
          <p:cNvSpPr>
            <a:spLocks noGrp="1"/>
          </p:cNvSpPr>
          <p:nvPr>
            <p:ph type="body" sz="quarter" idx="31" hasCustomPrompt="1"/>
          </p:nvPr>
        </p:nvSpPr>
        <p:spPr>
          <a:xfrm>
            <a:off x="5366419" y="2763923"/>
            <a:ext cx="620043" cy="276999"/>
          </a:xfrm>
        </p:spPr>
        <p:txBody>
          <a:bodyPr anchor="ctr"/>
          <a:lstStyle>
            <a:lvl1pPr algn="r">
              <a:lnSpc>
                <a:spcPct val="100000"/>
              </a:lnSpc>
              <a:spcAft>
                <a:spcPts val="0"/>
              </a:spcAft>
              <a:defRPr sz="1200">
                <a:solidFill>
                  <a:schemeClr val="bg2"/>
                </a:solidFill>
                <a:latin typeface="Marianne" panose="02000000000000000000" pitchFamily="2" charset="0"/>
              </a:defRPr>
            </a:lvl1pPr>
            <a:lvl2pPr algn="r">
              <a:lnSpc>
                <a:spcPct val="100000"/>
              </a:lnSpc>
              <a:spcAft>
                <a:spcPts val="0"/>
              </a:spcAft>
              <a:defRPr sz="1200">
                <a:solidFill>
                  <a:schemeClr val="tx2"/>
                </a:solidFill>
                <a:latin typeface="Marianne" panose="02000000000000000000" pitchFamily="2" charset="0"/>
              </a:defRPr>
            </a:lvl2pPr>
            <a:lvl3pPr algn="r">
              <a:lnSpc>
                <a:spcPct val="100000"/>
              </a:lnSpc>
              <a:spcAft>
                <a:spcPts val="0"/>
              </a:spcAft>
              <a:defRPr sz="1200">
                <a:solidFill>
                  <a:schemeClr val="tx2"/>
                </a:solidFill>
                <a:latin typeface="Marianne" panose="02000000000000000000" pitchFamily="2" charset="0"/>
              </a:defRPr>
            </a:lvl3pPr>
            <a:lvl4pPr algn="r">
              <a:lnSpc>
                <a:spcPct val="100000"/>
              </a:lnSpc>
              <a:spcAft>
                <a:spcPts val="0"/>
              </a:spcAft>
              <a:defRPr sz="1200">
                <a:solidFill>
                  <a:schemeClr val="tx2"/>
                </a:solidFill>
                <a:latin typeface="Marianne" panose="02000000000000000000" pitchFamily="2" charset="0"/>
              </a:defRPr>
            </a:lvl4pPr>
            <a:lvl5pPr algn="r">
              <a:lnSpc>
                <a:spcPct val="100000"/>
              </a:lnSpc>
              <a:spcAft>
                <a:spcPts val="0"/>
              </a:spcAft>
              <a:defRPr sz="1200">
                <a:solidFill>
                  <a:schemeClr val="tx2"/>
                </a:solidFill>
                <a:latin typeface="Marianne" panose="02000000000000000000" pitchFamily="2" charset="0"/>
              </a:defRPr>
            </a:lvl5pPr>
            <a:lvl6pPr algn="r">
              <a:lnSpc>
                <a:spcPct val="100000"/>
              </a:lnSpc>
              <a:spcAft>
                <a:spcPts val="0"/>
              </a:spcAft>
              <a:defRPr sz="1200">
                <a:solidFill>
                  <a:schemeClr val="tx2"/>
                </a:solidFill>
                <a:latin typeface="Marianne" panose="02000000000000000000" pitchFamily="2" charset="0"/>
              </a:defRPr>
            </a:lvl6pPr>
            <a:lvl7pPr algn="r">
              <a:lnSpc>
                <a:spcPct val="100000"/>
              </a:lnSpc>
              <a:spcAft>
                <a:spcPts val="0"/>
              </a:spcAft>
              <a:defRPr sz="1200">
                <a:solidFill>
                  <a:schemeClr val="tx2"/>
                </a:solidFill>
                <a:latin typeface="Marianne" panose="02000000000000000000" pitchFamily="2" charset="0"/>
              </a:defRPr>
            </a:lvl7pPr>
            <a:lvl8pPr algn="r">
              <a:lnSpc>
                <a:spcPct val="100000"/>
              </a:lnSpc>
              <a:spcAft>
                <a:spcPts val="0"/>
              </a:spcAft>
              <a:defRPr sz="1200">
                <a:solidFill>
                  <a:schemeClr val="tx2"/>
                </a:solidFill>
                <a:latin typeface="Marianne" panose="02000000000000000000" pitchFamily="2" charset="0"/>
              </a:defRPr>
            </a:lvl8pPr>
            <a:lvl9pPr algn="r">
              <a:lnSpc>
                <a:spcPct val="100000"/>
              </a:lnSpc>
              <a:spcAft>
                <a:spcPts val="0"/>
              </a:spcAft>
              <a:defRPr sz="1200">
                <a:solidFill>
                  <a:schemeClr val="tx2"/>
                </a:solidFill>
                <a:latin typeface="Marianne" panose="02000000000000000000" pitchFamily="2" charset="0"/>
              </a:defRPr>
            </a:lvl9pPr>
          </a:lstStyle>
          <a:p>
            <a:pPr lvl="0"/>
            <a:r>
              <a:rPr lang="en-US" dirty="0"/>
              <a:t>01</a:t>
            </a:r>
            <a:endParaRPr lang="fr-FR" dirty="0"/>
          </a:p>
        </p:txBody>
      </p:sp>
      <p:sp>
        <p:nvSpPr>
          <p:cNvPr id="33" name="Text Placeholder 14">
            <a:extLst>
              <a:ext uri="{FF2B5EF4-FFF2-40B4-BE49-F238E27FC236}">
                <a16:creationId xmlns:a16="http://schemas.microsoft.com/office/drawing/2014/main" id="{61D3AB77-4E69-3B26-1904-E9C3C29A8EF5}"/>
              </a:ext>
            </a:extLst>
          </p:cNvPr>
          <p:cNvSpPr>
            <a:spLocks noGrp="1"/>
          </p:cNvSpPr>
          <p:nvPr>
            <p:ph type="body" sz="quarter" idx="37" hasCustomPrompt="1"/>
          </p:nvPr>
        </p:nvSpPr>
        <p:spPr>
          <a:xfrm>
            <a:off x="890271" y="3259213"/>
            <a:ext cx="386557" cy="386557"/>
          </a:xfrm>
          <a:prstGeom prst="ellipse">
            <a:avLst/>
          </a:prstGeom>
          <a:solidFill>
            <a:schemeClr val="accent2"/>
          </a:solidFill>
        </p:spPr>
        <p:txBody>
          <a:bodyPr anchor="ctr"/>
          <a:lstStyle>
            <a:lvl1pPr algn="ctr">
              <a:lnSpc>
                <a:spcPct val="100000"/>
              </a:lnSpc>
              <a:spcAft>
                <a:spcPts val="0"/>
              </a:spcAft>
              <a:defRPr sz="1800" b="1">
                <a:solidFill>
                  <a:schemeClr val="tx2"/>
                </a:solidFill>
                <a:latin typeface="+mj-lt"/>
              </a:defRPr>
            </a:lvl1pPr>
            <a:lvl2pPr algn="ctr">
              <a:lnSpc>
                <a:spcPct val="100000"/>
              </a:lnSpc>
              <a:spcAft>
                <a:spcPts val="0"/>
              </a:spcAft>
              <a:defRPr sz="1800">
                <a:solidFill>
                  <a:schemeClr val="tx2"/>
                </a:solidFill>
                <a:latin typeface="+mj-lt"/>
              </a:defRPr>
            </a:lvl2pPr>
            <a:lvl3pPr algn="ctr">
              <a:lnSpc>
                <a:spcPct val="100000"/>
              </a:lnSpc>
              <a:spcAft>
                <a:spcPts val="0"/>
              </a:spcAft>
              <a:defRPr sz="1800">
                <a:solidFill>
                  <a:schemeClr val="tx2"/>
                </a:solidFill>
                <a:latin typeface="+mj-lt"/>
              </a:defRPr>
            </a:lvl3pPr>
            <a:lvl4pPr algn="ctr">
              <a:lnSpc>
                <a:spcPct val="100000"/>
              </a:lnSpc>
              <a:spcAft>
                <a:spcPts val="0"/>
              </a:spcAft>
              <a:defRPr sz="1800">
                <a:solidFill>
                  <a:schemeClr val="tx2"/>
                </a:solidFill>
                <a:latin typeface="+mj-lt"/>
              </a:defRPr>
            </a:lvl4pPr>
            <a:lvl5pPr algn="ctr">
              <a:lnSpc>
                <a:spcPct val="100000"/>
              </a:lnSpc>
              <a:spcAft>
                <a:spcPts val="0"/>
              </a:spcAft>
              <a:defRPr sz="1800">
                <a:solidFill>
                  <a:schemeClr val="tx2"/>
                </a:solidFill>
                <a:latin typeface="+mj-lt"/>
              </a:defRPr>
            </a:lvl5pPr>
            <a:lvl6pPr algn="ctr">
              <a:lnSpc>
                <a:spcPct val="100000"/>
              </a:lnSpc>
              <a:spcAft>
                <a:spcPts val="0"/>
              </a:spcAft>
              <a:defRPr sz="1800">
                <a:solidFill>
                  <a:schemeClr val="tx2"/>
                </a:solidFill>
                <a:latin typeface="+mj-lt"/>
              </a:defRPr>
            </a:lvl6pPr>
            <a:lvl7pPr algn="ctr">
              <a:lnSpc>
                <a:spcPct val="100000"/>
              </a:lnSpc>
              <a:spcAft>
                <a:spcPts val="0"/>
              </a:spcAft>
              <a:defRPr sz="1800">
                <a:solidFill>
                  <a:schemeClr val="tx2"/>
                </a:solidFill>
                <a:latin typeface="+mj-lt"/>
              </a:defRPr>
            </a:lvl7pPr>
            <a:lvl8pPr algn="ctr">
              <a:lnSpc>
                <a:spcPct val="100000"/>
              </a:lnSpc>
              <a:spcAft>
                <a:spcPts val="0"/>
              </a:spcAft>
              <a:defRPr sz="1800">
                <a:solidFill>
                  <a:schemeClr val="tx2"/>
                </a:solidFill>
                <a:latin typeface="+mj-lt"/>
              </a:defRPr>
            </a:lvl8pPr>
            <a:lvl9pPr algn="ctr">
              <a:lnSpc>
                <a:spcPct val="100000"/>
              </a:lnSpc>
              <a:spcAft>
                <a:spcPts val="0"/>
              </a:spcAft>
              <a:defRPr sz="1800">
                <a:solidFill>
                  <a:schemeClr val="tx2"/>
                </a:solidFill>
                <a:latin typeface="+mj-lt"/>
              </a:defRPr>
            </a:lvl9pPr>
          </a:lstStyle>
          <a:p>
            <a:pPr lvl="0"/>
            <a:r>
              <a:rPr lang="en-US" dirty="0"/>
              <a:t>01</a:t>
            </a:r>
          </a:p>
        </p:txBody>
      </p:sp>
      <p:sp>
        <p:nvSpPr>
          <p:cNvPr id="6" name="Text Placeholder 14">
            <a:extLst>
              <a:ext uri="{FF2B5EF4-FFF2-40B4-BE49-F238E27FC236}">
                <a16:creationId xmlns:a16="http://schemas.microsoft.com/office/drawing/2014/main" id="{B075C46A-5FF1-6971-B941-4DCAF33C3F85}"/>
              </a:ext>
            </a:extLst>
          </p:cNvPr>
          <p:cNvSpPr>
            <a:spLocks noGrp="1"/>
          </p:cNvSpPr>
          <p:nvPr>
            <p:ph type="body" sz="quarter" idx="27" hasCustomPrompt="1"/>
          </p:nvPr>
        </p:nvSpPr>
        <p:spPr>
          <a:xfrm>
            <a:off x="1447800" y="3313992"/>
            <a:ext cx="3561010" cy="276999"/>
          </a:xfrm>
        </p:spPr>
        <p:txBody>
          <a:bodyPr anchor="t"/>
          <a:lstStyle>
            <a:lvl1pPr>
              <a:lnSpc>
                <a:spcPct val="100000"/>
              </a:lnSpc>
              <a:spcAft>
                <a:spcPts val="0"/>
              </a:spcAft>
              <a:defRPr sz="2000">
                <a:solidFill>
                  <a:schemeClr val="bg2"/>
                </a:solidFill>
                <a:latin typeface="Marianne" panose="02000000000000000000" pitchFamily="2" charset="0"/>
              </a:defRPr>
            </a:lvl1pPr>
            <a:lvl2pPr>
              <a:spcAft>
                <a:spcPts val="0"/>
              </a:spcAft>
              <a:defRPr sz="2000">
                <a:solidFill>
                  <a:schemeClr val="tx2"/>
                </a:solidFill>
                <a:latin typeface="Marianne" panose="02000000000000000000" pitchFamily="2" charset="0"/>
              </a:defRPr>
            </a:lvl2pPr>
            <a:lvl3pPr>
              <a:spcAft>
                <a:spcPts val="0"/>
              </a:spcAft>
              <a:defRPr sz="2000">
                <a:solidFill>
                  <a:schemeClr val="tx2"/>
                </a:solidFill>
                <a:latin typeface="Marianne" panose="02000000000000000000" pitchFamily="2" charset="0"/>
              </a:defRPr>
            </a:lvl3pPr>
            <a:lvl4pPr>
              <a:spcAft>
                <a:spcPts val="0"/>
              </a:spcAft>
              <a:defRPr sz="2000">
                <a:solidFill>
                  <a:schemeClr val="tx2"/>
                </a:solidFill>
                <a:latin typeface="Marianne" panose="02000000000000000000" pitchFamily="2" charset="0"/>
              </a:defRPr>
            </a:lvl4pPr>
            <a:lvl5pPr>
              <a:spcAft>
                <a:spcPts val="0"/>
              </a:spcAft>
              <a:defRPr sz="2000">
                <a:solidFill>
                  <a:schemeClr val="tx2"/>
                </a:solidFill>
                <a:latin typeface="Marianne" panose="02000000000000000000" pitchFamily="2" charset="0"/>
              </a:defRPr>
            </a:lvl5pPr>
            <a:lvl6pPr>
              <a:spcAft>
                <a:spcPts val="0"/>
              </a:spcAft>
              <a:defRPr sz="2000">
                <a:solidFill>
                  <a:schemeClr val="tx2"/>
                </a:solidFill>
                <a:latin typeface="Marianne" panose="02000000000000000000" pitchFamily="2" charset="0"/>
              </a:defRPr>
            </a:lvl6pPr>
            <a:lvl7pPr>
              <a:spcAft>
                <a:spcPts val="0"/>
              </a:spcAft>
              <a:defRPr sz="2000">
                <a:solidFill>
                  <a:schemeClr val="tx2"/>
                </a:solidFill>
                <a:latin typeface="Marianne" panose="02000000000000000000" pitchFamily="2" charset="0"/>
              </a:defRPr>
            </a:lvl7pPr>
            <a:lvl8pPr>
              <a:spcAft>
                <a:spcPts val="0"/>
              </a:spcAft>
              <a:defRPr sz="2000">
                <a:solidFill>
                  <a:schemeClr val="tx2"/>
                </a:solidFill>
                <a:latin typeface="Marianne" panose="02000000000000000000" pitchFamily="2" charset="0"/>
              </a:defRPr>
            </a:lvl8pPr>
            <a:lvl9pPr>
              <a:spcAft>
                <a:spcPts val="0"/>
              </a:spcAft>
              <a:defRPr sz="2000">
                <a:solidFill>
                  <a:schemeClr val="tx2"/>
                </a:solidFill>
                <a:latin typeface="Marianne" panose="02000000000000000000" pitchFamily="2" charset="0"/>
              </a:defRPr>
            </a:lvl9pPr>
          </a:lstStyle>
          <a:p>
            <a:pPr lvl="0"/>
            <a:r>
              <a:rPr lang="en-US" dirty="0"/>
              <a:t>Lorem Ipsum dolor</a:t>
            </a:r>
            <a:endParaRPr lang="fr-FR" dirty="0"/>
          </a:p>
        </p:txBody>
      </p:sp>
      <p:sp>
        <p:nvSpPr>
          <p:cNvPr id="22" name="Text Placeholder 14">
            <a:extLst>
              <a:ext uri="{FF2B5EF4-FFF2-40B4-BE49-F238E27FC236}">
                <a16:creationId xmlns:a16="http://schemas.microsoft.com/office/drawing/2014/main" id="{2DC69141-017F-54CB-6745-EF0FA6520764}"/>
              </a:ext>
            </a:extLst>
          </p:cNvPr>
          <p:cNvSpPr>
            <a:spLocks noGrp="1"/>
          </p:cNvSpPr>
          <p:nvPr>
            <p:ph type="body" sz="quarter" idx="32" hasCustomPrompt="1"/>
          </p:nvPr>
        </p:nvSpPr>
        <p:spPr>
          <a:xfrm>
            <a:off x="5366419" y="3313992"/>
            <a:ext cx="620043" cy="276999"/>
          </a:xfrm>
        </p:spPr>
        <p:txBody>
          <a:bodyPr anchor="ctr"/>
          <a:lstStyle>
            <a:lvl1pPr algn="r">
              <a:lnSpc>
                <a:spcPct val="100000"/>
              </a:lnSpc>
              <a:spcAft>
                <a:spcPts val="0"/>
              </a:spcAft>
              <a:defRPr sz="1200">
                <a:solidFill>
                  <a:schemeClr val="bg2"/>
                </a:solidFill>
                <a:latin typeface="Marianne" panose="02000000000000000000" pitchFamily="2" charset="0"/>
              </a:defRPr>
            </a:lvl1pPr>
            <a:lvl2pPr algn="r">
              <a:lnSpc>
                <a:spcPct val="100000"/>
              </a:lnSpc>
              <a:spcAft>
                <a:spcPts val="0"/>
              </a:spcAft>
              <a:defRPr sz="1200">
                <a:solidFill>
                  <a:schemeClr val="tx2"/>
                </a:solidFill>
                <a:latin typeface="Marianne" panose="02000000000000000000" pitchFamily="2" charset="0"/>
              </a:defRPr>
            </a:lvl2pPr>
            <a:lvl3pPr algn="r">
              <a:lnSpc>
                <a:spcPct val="100000"/>
              </a:lnSpc>
              <a:spcAft>
                <a:spcPts val="0"/>
              </a:spcAft>
              <a:defRPr sz="1200">
                <a:solidFill>
                  <a:schemeClr val="tx2"/>
                </a:solidFill>
                <a:latin typeface="Marianne" panose="02000000000000000000" pitchFamily="2" charset="0"/>
              </a:defRPr>
            </a:lvl3pPr>
            <a:lvl4pPr algn="r">
              <a:lnSpc>
                <a:spcPct val="100000"/>
              </a:lnSpc>
              <a:spcAft>
                <a:spcPts val="0"/>
              </a:spcAft>
              <a:defRPr sz="1200">
                <a:solidFill>
                  <a:schemeClr val="tx2"/>
                </a:solidFill>
                <a:latin typeface="Marianne" panose="02000000000000000000" pitchFamily="2" charset="0"/>
              </a:defRPr>
            </a:lvl4pPr>
            <a:lvl5pPr algn="r">
              <a:lnSpc>
                <a:spcPct val="100000"/>
              </a:lnSpc>
              <a:spcAft>
                <a:spcPts val="0"/>
              </a:spcAft>
              <a:defRPr sz="1200">
                <a:solidFill>
                  <a:schemeClr val="tx2"/>
                </a:solidFill>
                <a:latin typeface="Marianne" panose="02000000000000000000" pitchFamily="2" charset="0"/>
              </a:defRPr>
            </a:lvl5pPr>
            <a:lvl6pPr algn="r">
              <a:lnSpc>
                <a:spcPct val="100000"/>
              </a:lnSpc>
              <a:spcAft>
                <a:spcPts val="0"/>
              </a:spcAft>
              <a:defRPr sz="1200">
                <a:solidFill>
                  <a:schemeClr val="tx2"/>
                </a:solidFill>
                <a:latin typeface="Marianne" panose="02000000000000000000" pitchFamily="2" charset="0"/>
              </a:defRPr>
            </a:lvl6pPr>
            <a:lvl7pPr algn="r">
              <a:lnSpc>
                <a:spcPct val="100000"/>
              </a:lnSpc>
              <a:spcAft>
                <a:spcPts val="0"/>
              </a:spcAft>
              <a:defRPr sz="1200">
                <a:solidFill>
                  <a:schemeClr val="tx2"/>
                </a:solidFill>
                <a:latin typeface="Marianne" panose="02000000000000000000" pitchFamily="2" charset="0"/>
              </a:defRPr>
            </a:lvl7pPr>
            <a:lvl8pPr algn="r">
              <a:lnSpc>
                <a:spcPct val="100000"/>
              </a:lnSpc>
              <a:spcAft>
                <a:spcPts val="0"/>
              </a:spcAft>
              <a:defRPr sz="1200">
                <a:solidFill>
                  <a:schemeClr val="tx2"/>
                </a:solidFill>
                <a:latin typeface="Marianne" panose="02000000000000000000" pitchFamily="2" charset="0"/>
              </a:defRPr>
            </a:lvl8pPr>
            <a:lvl9pPr algn="r">
              <a:lnSpc>
                <a:spcPct val="100000"/>
              </a:lnSpc>
              <a:spcAft>
                <a:spcPts val="0"/>
              </a:spcAft>
              <a:defRPr sz="1200">
                <a:solidFill>
                  <a:schemeClr val="tx2"/>
                </a:solidFill>
                <a:latin typeface="Marianne" panose="02000000000000000000" pitchFamily="2" charset="0"/>
              </a:defRPr>
            </a:lvl9pPr>
          </a:lstStyle>
          <a:p>
            <a:pPr lvl="0"/>
            <a:r>
              <a:rPr lang="en-US" dirty="0"/>
              <a:t>01</a:t>
            </a:r>
            <a:endParaRPr lang="fr-FR" dirty="0"/>
          </a:p>
        </p:txBody>
      </p:sp>
      <p:sp>
        <p:nvSpPr>
          <p:cNvPr id="34" name="Text Placeholder 14">
            <a:extLst>
              <a:ext uri="{FF2B5EF4-FFF2-40B4-BE49-F238E27FC236}">
                <a16:creationId xmlns:a16="http://schemas.microsoft.com/office/drawing/2014/main" id="{8B7314D0-B424-CD63-4B8A-B0A353CE2B45}"/>
              </a:ext>
            </a:extLst>
          </p:cNvPr>
          <p:cNvSpPr>
            <a:spLocks noGrp="1"/>
          </p:cNvSpPr>
          <p:nvPr>
            <p:ph type="body" sz="quarter" idx="38" hasCustomPrompt="1"/>
          </p:nvPr>
        </p:nvSpPr>
        <p:spPr>
          <a:xfrm>
            <a:off x="890271" y="3809282"/>
            <a:ext cx="386557" cy="386557"/>
          </a:xfrm>
          <a:prstGeom prst="ellipse">
            <a:avLst/>
          </a:prstGeom>
          <a:solidFill>
            <a:schemeClr val="accent2"/>
          </a:solidFill>
        </p:spPr>
        <p:txBody>
          <a:bodyPr anchor="ctr"/>
          <a:lstStyle>
            <a:lvl1pPr algn="ctr">
              <a:lnSpc>
                <a:spcPct val="100000"/>
              </a:lnSpc>
              <a:spcAft>
                <a:spcPts val="0"/>
              </a:spcAft>
              <a:defRPr sz="1800" b="1">
                <a:solidFill>
                  <a:schemeClr val="tx2"/>
                </a:solidFill>
                <a:latin typeface="+mj-lt"/>
              </a:defRPr>
            </a:lvl1pPr>
            <a:lvl2pPr algn="ctr">
              <a:lnSpc>
                <a:spcPct val="100000"/>
              </a:lnSpc>
              <a:spcAft>
                <a:spcPts val="0"/>
              </a:spcAft>
              <a:defRPr sz="1800">
                <a:solidFill>
                  <a:schemeClr val="tx2"/>
                </a:solidFill>
                <a:latin typeface="+mj-lt"/>
              </a:defRPr>
            </a:lvl2pPr>
            <a:lvl3pPr algn="ctr">
              <a:lnSpc>
                <a:spcPct val="100000"/>
              </a:lnSpc>
              <a:spcAft>
                <a:spcPts val="0"/>
              </a:spcAft>
              <a:defRPr sz="1800">
                <a:solidFill>
                  <a:schemeClr val="tx2"/>
                </a:solidFill>
                <a:latin typeface="+mj-lt"/>
              </a:defRPr>
            </a:lvl3pPr>
            <a:lvl4pPr algn="ctr">
              <a:lnSpc>
                <a:spcPct val="100000"/>
              </a:lnSpc>
              <a:spcAft>
                <a:spcPts val="0"/>
              </a:spcAft>
              <a:defRPr sz="1800">
                <a:solidFill>
                  <a:schemeClr val="tx2"/>
                </a:solidFill>
                <a:latin typeface="+mj-lt"/>
              </a:defRPr>
            </a:lvl4pPr>
            <a:lvl5pPr algn="ctr">
              <a:lnSpc>
                <a:spcPct val="100000"/>
              </a:lnSpc>
              <a:spcAft>
                <a:spcPts val="0"/>
              </a:spcAft>
              <a:defRPr sz="1800">
                <a:solidFill>
                  <a:schemeClr val="tx2"/>
                </a:solidFill>
                <a:latin typeface="+mj-lt"/>
              </a:defRPr>
            </a:lvl5pPr>
            <a:lvl6pPr algn="ctr">
              <a:lnSpc>
                <a:spcPct val="100000"/>
              </a:lnSpc>
              <a:spcAft>
                <a:spcPts val="0"/>
              </a:spcAft>
              <a:defRPr sz="1800">
                <a:solidFill>
                  <a:schemeClr val="tx2"/>
                </a:solidFill>
                <a:latin typeface="+mj-lt"/>
              </a:defRPr>
            </a:lvl6pPr>
            <a:lvl7pPr algn="ctr">
              <a:lnSpc>
                <a:spcPct val="100000"/>
              </a:lnSpc>
              <a:spcAft>
                <a:spcPts val="0"/>
              </a:spcAft>
              <a:defRPr sz="1800">
                <a:solidFill>
                  <a:schemeClr val="tx2"/>
                </a:solidFill>
                <a:latin typeface="+mj-lt"/>
              </a:defRPr>
            </a:lvl7pPr>
            <a:lvl8pPr algn="ctr">
              <a:lnSpc>
                <a:spcPct val="100000"/>
              </a:lnSpc>
              <a:spcAft>
                <a:spcPts val="0"/>
              </a:spcAft>
              <a:defRPr sz="1800">
                <a:solidFill>
                  <a:schemeClr val="tx2"/>
                </a:solidFill>
                <a:latin typeface="+mj-lt"/>
              </a:defRPr>
            </a:lvl8pPr>
            <a:lvl9pPr algn="ctr">
              <a:lnSpc>
                <a:spcPct val="100000"/>
              </a:lnSpc>
              <a:spcAft>
                <a:spcPts val="0"/>
              </a:spcAft>
              <a:defRPr sz="1800">
                <a:solidFill>
                  <a:schemeClr val="tx2"/>
                </a:solidFill>
                <a:latin typeface="+mj-lt"/>
              </a:defRPr>
            </a:lvl9pPr>
          </a:lstStyle>
          <a:p>
            <a:pPr lvl="0"/>
            <a:r>
              <a:rPr lang="en-US" dirty="0"/>
              <a:t>01</a:t>
            </a:r>
          </a:p>
        </p:txBody>
      </p:sp>
      <p:sp>
        <p:nvSpPr>
          <p:cNvPr id="7" name="Text Placeholder 14">
            <a:extLst>
              <a:ext uri="{FF2B5EF4-FFF2-40B4-BE49-F238E27FC236}">
                <a16:creationId xmlns:a16="http://schemas.microsoft.com/office/drawing/2014/main" id="{34427665-7EA5-1931-C168-6F9EADD64C19}"/>
              </a:ext>
            </a:extLst>
          </p:cNvPr>
          <p:cNvSpPr>
            <a:spLocks noGrp="1"/>
          </p:cNvSpPr>
          <p:nvPr>
            <p:ph type="body" sz="quarter" idx="28" hasCustomPrompt="1"/>
          </p:nvPr>
        </p:nvSpPr>
        <p:spPr>
          <a:xfrm>
            <a:off x="1447800" y="3864061"/>
            <a:ext cx="3561010" cy="276999"/>
          </a:xfrm>
        </p:spPr>
        <p:txBody>
          <a:bodyPr anchor="t"/>
          <a:lstStyle>
            <a:lvl1pPr>
              <a:lnSpc>
                <a:spcPct val="100000"/>
              </a:lnSpc>
              <a:spcAft>
                <a:spcPts val="0"/>
              </a:spcAft>
              <a:defRPr sz="2000">
                <a:solidFill>
                  <a:schemeClr val="bg2"/>
                </a:solidFill>
                <a:latin typeface="Marianne" panose="02000000000000000000" pitchFamily="2" charset="0"/>
              </a:defRPr>
            </a:lvl1pPr>
            <a:lvl2pPr>
              <a:spcAft>
                <a:spcPts val="0"/>
              </a:spcAft>
              <a:defRPr sz="2000">
                <a:solidFill>
                  <a:schemeClr val="tx2"/>
                </a:solidFill>
                <a:latin typeface="Marianne" panose="02000000000000000000" pitchFamily="2" charset="0"/>
              </a:defRPr>
            </a:lvl2pPr>
            <a:lvl3pPr>
              <a:spcAft>
                <a:spcPts val="0"/>
              </a:spcAft>
              <a:defRPr sz="2000">
                <a:solidFill>
                  <a:schemeClr val="tx2"/>
                </a:solidFill>
                <a:latin typeface="Marianne" panose="02000000000000000000" pitchFamily="2" charset="0"/>
              </a:defRPr>
            </a:lvl3pPr>
            <a:lvl4pPr>
              <a:spcAft>
                <a:spcPts val="0"/>
              </a:spcAft>
              <a:defRPr sz="2000">
                <a:solidFill>
                  <a:schemeClr val="tx2"/>
                </a:solidFill>
                <a:latin typeface="Marianne" panose="02000000000000000000" pitchFamily="2" charset="0"/>
              </a:defRPr>
            </a:lvl4pPr>
            <a:lvl5pPr>
              <a:spcAft>
                <a:spcPts val="0"/>
              </a:spcAft>
              <a:defRPr sz="2000">
                <a:solidFill>
                  <a:schemeClr val="tx2"/>
                </a:solidFill>
                <a:latin typeface="Marianne" panose="02000000000000000000" pitchFamily="2" charset="0"/>
              </a:defRPr>
            </a:lvl5pPr>
            <a:lvl6pPr>
              <a:spcAft>
                <a:spcPts val="0"/>
              </a:spcAft>
              <a:defRPr sz="2000">
                <a:solidFill>
                  <a:schemeClr val="tx2"/>
                </a:solidFill>
                <a:latin typeface="Marianne" panose="02000000000000000000" pitchFamily="2" charset="0"/>
              </a:defRPr>
            </a:lvl6pPr>
            <a:lvl7pPr>
              <a:spcAft>
                <a:spcPts val="0"/>
              </a:spcAft>
              <a:defRPr sz="2000">
                <a:solidFill>
                  <a:schemeClr val="tx2"/>
                </a:solidFill>
                <a:latin typeface="Marianne" panose="02000000000000000000" pitchFamily="2" charset="0"/>
              </a:defRPr>
            </a:lvl7pPr>
            <a:lvl8pPr>
              <a:spcAft>
                <a:spcPts val="0"/>
              </a:spcAft>
              <a:defRPr sz="2000">
                <a:solidFill>
                  <a:schemeClr val="tx2"/>
                </a:solidFill>
                <a:latin typeface="Marianne" panose="02000000000000000000" pitchFamily="2" charset="0"/>
              </a:defRPr>
            </a:lvl8pPr>
            <a:lvl9pPr>
              <a:spcAft>
                <a:spcPts val="0"/>
              </a:spcAft>
              <a:defRPr sz="2000">
                <a:solidFill>
                  <a:schemeClr val="tx2"/>
                </a:solidFill>
                <a:latin typeface="Marianne" panose="02000000000000000000" pitchFamily="2" charset="0"/>
              </a:defRPr>
            </a:lvl9pPr>
          </a:lstStyle>
          <a:p>
            <a:pPr lvl="0"/>
            <a:r>
              <a:rPr lang="en-US" dirty="0"/>
              <a:t>Lorem Ipsum dolor</a:t>
            </a:r>
            <a:endParaRPr lang="fr-FR" dirty="0"/>
          </a:p>
        </p:txBody>
      </p:sp>
      <p:sp>
        <p:nvSpPr>
          <p:cNvPr id="23" name="Text Placeholder 14">
            <a:extLst>
              <a:ext uri="{FF2B5EF4-FFF2-40B4-BE49-F238E27FC236}">
                <a16:creationId xmlns:a16="http://schemas.microsoft.com/office/drawing/2014/main" id="{A000BC19-DB50-E677-7355-D7CD4C783565}"/>
              </a:ext>
            </a:extLst>
          </p:cNvPr>
          <p:cNvSpPr>
            <a:spLocks noGrp="1"/>
          </p:cNvSpPr>
          <p:nvPr>
            <p:ph type="body" sz="quarter" idx="33" hasCustomPrompt="1"/>
          </p:nvPr>
        </p:nvSpPr>
        <p:spPr>
          <a:xfrm>
            <a:off x="5366419" y="3864061"/>
            <a:ext cx="620043" cy="276999"/>
          </a:xfrm>
        </p:spPr>
        <p:txBody>
          <a:bodyPr anchor="ctr"/>
          <a:lstStyle>
            <a:lvl1pPr algn="r">
              <a:lnSpc>
                <a:spcPct val="100000"/>
              </a:lnSpc>
              <a:spcAft>
                <a:spcPts val="0"/>
              </a:spcAft>
              <a:defRPr sz="1200">
                <a:solidFill>
                  <a:schemeClr val="bg2"/>
                </a:solidFill>
                <a:latin typeface="Marianne" panose="02000000000000000000" pitchFamily="2" charset="0"/>
              </a:defRPr>
            </a:lvl1pPr>
            <a:lvl2pPr algn="r">
              <a:lnSpc>
                <a:spcPct val="100000"/>
              </a:lnSpc>
              <a:spcAft>
                <a:spcPts val="0"/>
              </a:spcAft>
              <a:defRPr sz="1200">
                <a:solidFill>
                  <a:schemeClr val="tx2"/>
                </a:solidFill>
                <a:latin typeface="Marianne" panose="02000000000000000000" pitchFamily="2" charset="0"/>
              </a:defRPr>
            </a:lvl2pPr>
            <a:lvl3pPr algn="r">
              <a:lnSpc>
                <a:spcPct val="100000"/>
              </a:lnSpc>
              <a:spcAft>
                <a:spcPts val="0"/>
              </a:spcAft>
              <a:defRPr sz="1200">
                <a:solidFill>
                  <a:schemeClr val="tx2"/>
                </a:solidFill>
                <a:latin typeface="Marianne" panose="02000000000000000000" pitchFamily="2" charset="0"/>
              </a:defRPr>
            </a:lvl3pPr>
            <a:lvl4pPr algn="r">
              <a:lnSpc>
                <a:spcPct val="100000"/>
              </a:lnSpc>
              <a:spcAft>
                <a:spcPts val="0"/>
              </a:spcAft>
              <a:defRPr sz="1200">
                <a:solidFill>
                  <a:schemeClr val="tx2"/>
                </a:solidFill>
                <a:latin typeface="Marianne" panose="02000000000000000000" pitchFamily="2" charset="0"/>
              </a:defRPr>
            </a:lvl4pPr>
            <a:lvl5pPr algn="r">
              <a:lnSpc>
                <a:spcPct val="100000"/>
              </a:lnSpc>
              <a:spcAft>
                <a:spcPts val="0"/>
              </a:spcAft>
              <a:defRPr sz="1200">
                <a:solidFill>
                  <a:schemeClr val="tx2"/>
                </a:solidFill>
                <a:latin typeface="Marianne" panose="02000000000000000000" pitchFamily="2" charset="0"/>
              </a:defRPr>
            </a:lvl5pPr>
            <a:lvl6pPr algn="r">
              <a:lnSpc>
                <a:spcPct val="100000"/>
              </a:lnSpc>
              <a:spcAft>
                <a:spcPts val="0"/>
              </a:spcAft>
              <a:defRPr sz="1200">
                <a:solidFill>
                  <a:schemeClr val="tx2"/>
                </a:solidFill>
                <a:latin typeface="Marianne" panose="02000000000000000000" pitchFamily="2" charset="0"/>
              </a:defRPr>
            </a:lvl6pPr>
            <a:lvl7pPr algn="r">
              <a:lnSpc>
                <a:spcPct val="100000"/>
              </a:lnSpc>
              <a:spcAft>
                <a:spcPts val="0"/>
              </a:spcAft>
              <a:defRPr sz="1200">
                <a:solidFill>
                  <a:schemeClr val="tx2"/>
                </a:solidFill>
                <a:latin typeface="Marianne" panose="02000000000000000000" pitchFamily="2" charset="0"/>
              </a:defRPr>
            </a:lvl7pPr>
            <a:lvl8pPr algn="r">
              <a:lnSpc>
                <a:spcPct val="100000"/>
              </a:lnSpc>
              <a:spcAft>
                <a:spcPts val="0"/>
              </a:spcAft>
              <a:defRPr sz="1200">
                <a:solidFill>
                  <a:schemeClr val="tx2"/>
                </a:solidFill>
                <a:latin typeface="Marianne" panose="02000000000000000000" pitchFamily="2" charset="0"/>
              </a:defRPr>
            </a:lvl8pPr>
            <a:lvl9pPr algn="r">
              <a:lnSpc>
                <a:spcPct val="100000"/>
              </a:lnSpc>
              <a:spcAft>
                <a:spcPts val="0"/>
              </a:spcAft>
              <a:defRPr sz="1200">
                <a:solidFill>
                  <a:schemeClr val="tx2"/>
                </a:solidFill>
                <a:latin typeface="Marianne" panose="02000000000000000000" pitchFamily="2" charset="0"/>
              </a:defRPr>
            </a:lvl9pPr>
          </a:lstStyle>
          <a:p>
            <a:pPr lvl="0"/>
            <a:r>
              <a:rPr lang="en-US" dirty="0"/>
              <a:t>01</a:t>
            </a:r>
            <a:endParaRPr lang="fr-FR" dirty="0"/>
          </a:p>
        </p:txBody>
      </p:sp>
      <p:sp>
        <p:nvSpPr>
          <p:cNvPr id="35" name="Text Placeholder 14">
            <a:extLst>
              <a:ext uri="{FF2B5EF4-FFF2-40B4-BE49-F238E27FC236}">
                <a16:creationId xmlns:a16="http://schemas.microsoft.com/office/drawing/2014/main" id="{E7E3DB5D-9972-95BF-8E26-B41F2DD80B13}"/>
              </a:ext>
            </a:extLst>
          </p:cNvPr>
          <p:cNvSpPr>
            <a:spLocks noGrp="1"/>
          </p:cNvSpPr>
          <p:nvPr>
            <p:ph type="body" sz="quarter" idx="39" hasCustomPrompt="1"/>
          </p:nvPr>
        </p:nvSpPr>
        <p:spPr>
          <a:xfrm>
            <a:off x="890271" y="4359351"/>
            <a:ext cx="386557" cy="386557"/>
          </a:xfrm>
          <a:prstGeom prst="ellipse">
            <a:avLst/>
          </a:prstGeom>
          <a:solidFill>
            <a:schemeClr val="accent2"/>
          </a:solidFill>
        </p:spPr>
        <p:txBody>
          <a:bodyPr anchor="ctr"/>
          <a:lstStyle>
            <a:lvl1pPr algn="ctr">
              <a:lnSpc>
                <a:spcPct val="100000"/>
              </a:lnSpc>
              <a:spcAft>
                <a:spcPts val="0"/>
              </a:spcAft>
              <a:defRPr sz="1800" b="1">
                <a:solidFill>
                  <a:schemeClr val="tx2"/>
                </a:solidFill>
                <a:latin typeface="+mj-lt"/>
              </a:defRPr>
            </a:lvl1pPr>
            <a:lvl2pPr algn="ctr">
              <a:lnSpc>
                <a:spcPct val="100000"/>
              </a:lnSpc>
              <a:spcAft>
                <a:spcPts val="0"/>
              </a:spcAft>
              <a:defRPr sz="1800">
                <a:solidFill>
                  <a:schemeClr val="tx2"/>
                </a:solidFill>
                <a:latin typeface="+mj-lt"/>
              </a:defRPr>
            </a:lvl2pPr>
            <a:lvl3pPr algn="ctr">
              <a:lnSpc>
                <a:spcPct val="100000"/>
              </a:lnSpc>
              <a:spcAft>
                <a:spcPts val="0"/>
              </a:spcAft>
              <a:defRPr sz="1800">
                <a:solidFill>
                  <a:schemeClr val="tx2"/>
                </a:solidFill>
                <a:latin typeface="+mj-lt"/>
              </a:defRPr>
            </a:lvl3pPr>
            <a:lvl4pPr algn="ctr">
              <a:lnSpc>
                <a:spcPct val="100000"/>
              </a:lnSpc>
              <a:spcAft>
                <a:spcPts val="0"/>
              </a:spcAft>
              <a:defRPr sz="1800">
                <a:solidFill>
                  <a:schemeClr val="tx2"/>
                </a:solidFill>
                <a:latin typeface="+mj-lt"/>
              </a:defRPr>
            </a:lvl4pPr>
            <a:lvl5pPr algn="ctr">
              <a:lnSpc>
                <a:spcPct val="100000"/>
              </a:lnSpc>
              <a:spcAft>
                <a:spcPts val="0"/>
              </a:spcAft>
              <a:defRPr sz="1800">
                <a:solidFill>
                  <a:schemeClr val="tx2"/>
                </a:solidFill>
                <a:latin typeface="+mj-lt"/>
              </a:defRPr>
            </a:lvl5pPr>
            <a:lvl6pPr algn="ctr">
              <a:lnSpc>
                <a:spcPct val="100000"/>
              </a:lnSpc>
              <a:spcAft>
                <a:spcPts val="0"/>
              </a:spcAft>
              <a:defRPr sz="1800">
                <a:solidFill>
                  <a:schemeClr val="tx2"/>
                </a:solidFill>
                <a:latin typeface="+mj-lt"/>
              </a:defRPr>
            </a:lvl6pPr>
            <a:lvl7pPr algn="ctr">
              <a:lnSpc>
                <a:spcPct val="100000"/>
              </a:lnSpc>
              <a:spcAft>
                <a:spcPts val="0"/>
              </a:spcAft>
              <a:defRPr sz="1800">
                <a:solidFill>
                  <a:schemeClr val="tx2"/>
                </a:solidFill>
                <a:latin typeface="+mj-lt"/>
              </a:defRPr>
            </a:lvl7pPr>
            <a:lvl8pPr algn="ctr">
              <a:lnSpc>
                <a:spcPct val="100000"/>
              </a:lnSpc>
              <a:spcAft>
                <a:spcPts val="0"/>
              </a:spcAft>
              <a:defRPr sz="1800">
                <a:solidFill>
                  <a:schemeClr val="tx2"/>
                </a:solidFill>
                <a:latin typeface="+mj-lt"/>
              </a:defRPr>
            </a:lvl8pPr>
            <a:lvl9pPr algn="ctr">
              <a:lnSpc>
                <a:spcPct val="100000"/>
              </a:lnSpc>
              <a:spcAft>
                <a:spcPts val="0"/>
              </a:spcAft>
              <a:defRPr sz="1800">
                <a:solidFill>
                  <a:schemeClr val="tx2"/>
                </a:solidFill>
                <a:latin typeface="+mj-lt"/>
              </a:defRPr>
            </a:lvl9pPr>
          </a:lstStyle>
          <a:p>
            <a:pPr lvl="0"/>
            <a:r>
              <a:rPr lang="en-US" dirty="0"/>
              <a:t>01</a:t>
            </a:r>
          </a:p>
        </p:txBody>
      </p:sp>
      <p:sp>
        <p:nvSpPr>
          <p:cNvPr id="11" name="Text Placeholder 14">
            <a:extLst>
              <a:ext uri="{FF2B5EF4-FFF2-40B4-BE49-F238E27FC236}">
                <a16:creationId xmlns:a16="http://schemas.microsoft.com/office/drawing/2014/main" id="{D20FE6B7-05BF-A511-A0CC-06B5A4776BF7}"/>
              </a:ext>
            </a:extLst>
          </p:cNvPr>
          <p:cNvSpPr>
            <a:spLocks noGrp="1"/>
          </p:cNvSpPr>
          <p:nvPr>
            <p:ph type="body" sz="quarter" idx="29" hasCustomPrompt="1"/>
          </p:nvPr>
        </p:nvSpPr>
        <p:spPr>
          <a:xfrm>
            <a:off x="1447800" y="4414130"/>
            <a:ext cx="3561010" cy="276999"/>
          </a:xfrm>
        </p:spPr>
        <p:txBody>
          <a:bodyPr anchor="t"/>
          <a:lstStyle>
            <a:lvl1pPr>
              <a:lnSpc>
                <a:spcPct val="100000"/>
              </a:lnSpc>
              <a:spcAft>
                <a:spcPts val="0"/>
              </a:spcAft>
              <a:defRPr sz="2000">
                <a:solidFill>
                  <a:schemeClr val="bg2"/>
                </a:solidFill>
                <a:latin typeface="Marianne" panose="02000000000000000000" pitchFamily="2" charset="0"/>
              </a:defRPr>
            </a:lvl1pPr>
            <a:lvl2pPr>
              <a:spcAft>
                <a:spcPts val="0"/>
              </a:spcAft>
              <a:defRPr sz="2000">
                <a:solidFill>
                  <a:schemeClr val="tx2"/>
                </a:solidFill>
                <a:latin typeface="Marianne" panose="02000000000000000000" pitchFamily="2" charset="0"/>
              </a:defRPr>
            </a:lvl2pPr>
            <a:lvl3pPr>
              <a:spcAft>
                <a:spcPts val="0"/>
              </a:spcAft>
              <a:defRPr sz="2000">
                <a:solidFill>
                  <a:schemeClr val="tx2"/>
                </a:solidFill>
                <a:latin typeface="Marianne" panose="02000000000000000000" pitchFamily="2" charset="0"/>
              </a:defRPr>
            </a:lvl3pPr>
            <a:lvl4pPr>
              <a:spcAft>
                <a:spcPts val="0"/>
              </a:spcAft>
              <a:defRPr sz="2000">
                <a:solidFill>
                  <a:schemeClr val="tx2"/>
                </a:solidFill>
                <a:latin typeface="Marianne" panose="02000000000000000000" pitchFamily="2" charset="0"/>
              </a:defRPr>
            </a:lvl4pPr>
            <a:lvl5pPr>
              <a:spcAft>
                <a:spcPts val="0"/>
              </a:spcAft>
              <a:defRPr sz="2000">
                <a:solidFill>
                  <a:schemeClr val="tx2"/>
                </a:solidFill>
                <a:latin typeface="Marianne" panose="02000000000000000000" pitchFamily="2" charset="0"/>
              </a:defRPr>
            </a:lvl5pPr>
            <a:lvl6pPr>
              <a:spcAft>
                <a:spcPts val="0"/>
              </a:spcAft>
              <a:defRPr sz="2000">
                <a:solidFill>
                  <a:schemeClr val="tx2"/>
                </a:solidFill>
                <a:latin typeface="Marianne" panose="02000000000000000000" pitchFamily="2" charset="0"/>
              </a:defRPr>
            </a:lvl6pPr>
            <a:lvl7pPr>
              <a:spcAft>
                <a:spcPts val="0"/>
              </a:spcAft>
              <a:defRPr sz="2000">
                <a:solidFill>
                  <a:schemeClr val="tx2"/>
                </a:solidFill>
                <a:latin typeface="Marianne" panose="02000000000000000000" pitchFamily="2" charset="0"/>
              </a:defRPr>
            </a:lvl7pPr>
            <a:lvl8pPr>
              <a:spcAft>
                <a:spcPts val="0"/>
              </a:spcAft>
              <a:defRPr sz="2000">
                <a:solidFill>
                  <a:schemeClr val="tx2"/>
                </a:solidFill>
                <a:latin typeface="Marianne" panose="02000000000000000000" pitchFamily="2" charset="0"/>
              </a:defRPr>
            </a:lvl8pPr>
            <a:lvl9pPr>
              <a:spcAft>
                <a:spcPts val="0"/>
              </a:spcAft>
              <a:defRPr sz="2000">
                <a:solidFill>
                  <a:schemeClr val="tx2"/>
                </a:solidFill>
                <a:latin typeface="Marianne" panose="02000000000000000000" pitchFamily="2" charset="0"/>
              </a:defRPr>
            </a:lvl9pPr>
          </a:lstStyle>
          <a:p>
            <a:pPr lvl="0"/>
            <a:r>
              <a:rPr lang="en-US" dirty="0"/>
              <a:t>Lorem Ipsum dolor</a:t>
            </a:r>
            <a:endParaRPr lang="fr-FR" dirty="0"/>
          </a:p>
        </p:txBody>
      </p:sp>
      <p:sp>
        <p:nvSpPr>
          <p:cNvPr id="27" name="Text Placeholder 14">
            <a:extLst>
              <a:ext uri="{FF2B5EF4-FFF2-40B4-BE49-F238E27FC236}">
                <a16:creationId xmlns:a16="http://schemas.microsoft.com/office/drawing/2014/main" id="{BEB2FB84-7627-2484-7150-6E9A9BA91436}"/>
              </a:ext>
            </a:extLst>
          </p:cNvPr>
          <p:cNvSpPr>
            <a:spLocks noGrp="1"/>
          </p:cNvSpPr>
          <p:nvPr>
            <p:ph type="body" sz="quarter" idx="34" hasCustomPrompt="1"/>
          </p:nvPr>
        </p:nvSpPr>
        <p:spPr>
          <a:xfrm>
            <a:off x="5366419" y="4414130"/>
            <a:ext cx="620043" cy="276999"/>
          </a:xfrm>
        </p:spPr>
        <p:txBody>
          <a:bodyPr anchor="ctr"/>
          <a:lstStyle>
            <a:lvl1pPr algn="r">
              <a:lnSpc>
                <a:spcPct val="100000"/>
              </a:lnSpc>
              <a:spcAft>
                <a:spcPts val="0"/>
              </a:spcAft>
              <a:defRPr sz="1200">
                <a:solidFill>
                  <a:schemeClr val="bg2"/>
                </a:solidFill>
                <a:latin typeface="Marianne" panose="02000000000000000000" pitchFamily="2" charset="0"/>
              </a:defRPr>
            </a:lvl1pPr>
            <a:lvl2pPr algn="r">
              <a:lnSpc>
                <a:spcPct val="100000"/>
              </a:lnSpc>
              <a:spcAft>
                <a:spcPts val="0"/>
              </a:spcAft>
              <a:defRPr sz="1200">
                <a:solidFill>
                  <a:schemeClr val="tx2"/>
                </a:solidFill>
                <a:latin typeface="Marianne" panose="02000000000000000000" pitchFamily="2" charset="0"/>
              </a:defRPr>
            </a:lvl2pPr>
            <a:lvl3pPr algn="r">
              <a:lnSpc>
                <a:spcPct val="100000"/>
              </a:lnSpc>
              <a:spcAft>
                <a:spcPts val="0"/>
              </a:spcAft>
              <a:defRPr sz="1200">
                <a:solidFill>
                  <a:schemeClr val="tx2"/>
                </a:solidFill>
                <a:latin typeface="Marianne" panose="02000000000000000000" pitchFamily="2" charset="0"/>
              </a:defRPr>
            </a:lvl3pPr>
            <a:lvl4pPr algn="r">
              <a:lnSpc>
                <a:spcPct val="100000"/>
              </a:lnSpc>
              <a:spcAft>
                <a:spcPts val="0"/>
              </a:spcAft>
              <a:defRPr sz="1200">
                <a:solidFill>
                  <a:schemeClr val="tx2"/>
                </a:solidFill>
                <a:latin typeface="Marianne" panose="02000000000000000000" pitchFamily="2" charset="0"/>
              </a:defRPr>
            </a:lvl4pPr>
            <a:lvl5pPr algn="r">
              <a:lnSpc>
                <a:spcPct val="100000"/>
              </a:lnSpc>
              <a:spcAft>
                <a:spcPts val="0"/>
              </a:spcAft>
              <a:defRPr sz="1200">
                <a:solidFill>
                  <a:schemeClr val="tx2"/>
                </a:solidFill>
                <a:latin typeface="Marianne" panose="02000000000000000000" pitchFamily="2" charset="0"/>
              </a:defRPr>
            </a:lvl5pPr>
            <a:lvl6pPr algn="r">
              <a:lnSpc>
                <a:spcPct val="100000"/>
              </a:lnSpc>
              <a:spcAft>
                <a:spcPts val="0"/>
              </a:spcAft>
              <a:defRPr sz="1200">
                <a:solidFill>
                  <a:schemeClr val="tx2"/>
                </a:solidFill>
                <a:latin typeface="Marianne" panose="02000000000000000000" pitchFamily="2" charset="0"/>
              </a:defRPr>
            </a:lvl6pPr>
            <a:lvl7pPr algn="r">
              <a:lnSpc>
                <a:spcPct val="100000"/>
              </a:lnSpc>
              <a:spcAft>
                <a:spcPts val="0"/>
              </a:spcAft>
              <a:defRPr sz="1200">
                <a:solidFill>
                  <a:schemeClr val="tx2"/>
                </a:solidFill>
                <a:latin typeface="Marianne" panose="02000000000000000000" pitchFamily="2" charset="0"/>
              </a:defRPr>
            </a:lvl7pPr>
            <a:lvl8pPr algn="r">
              <a:lnSpc>
                <a:spcPct val="100000"/>
              </a:lnSpc>
              <a:spcAft>
                <a:spcPts val="0"/>
              </a:spcAft>
              <a:defRPr sz="1200">
                <a:solidFill>
                  <a:schemeClr val="tx2"/>
                </a:solidFill>
                <a:latin typeface="Marianne" panose="02000000000000000000" pitchFamily="2" charset="0"/>
              </a:defRPr>
            </a:lvl8pPr>
            <a:lvl9pPr algn="r">
              <a:lnSpc>
                <a:spcPct val="100000"/>
              </a:lnSpc>
              <a:spcAft>
                <a:spcPts val="0"/>
              </a:spcAft>
              <a:defRPr sz="1200">
                <a:solidFill>
                  <a:schemeClr val="tx2"/>
                </a:solidFill>
                <a:latin typeface="Marianne" panose="02000000000000000000" pitchFamily="2" charset="0"/>
              </a:defRPr>
            </a:lvl9pPr>
          </a:lstStyle>
          <a:p>
            <a:pPr lvl="0"/>
            <a:r>
              <a:rPr lang="en-US" dirty="0"/>
              <a:t>01</a:t>
            </a:r>
            <a:endParaRPr lang="fr-FR" dirty="0"/>
          </a:p>
        </p:txBody>
      </p:sp>
      <p:sp>
        <p:nvSpPr>
          <p:cNvPr id="36" name="Text Placeholder 14">
            <a:extLst>
              <a:ext uri="{FF2B5EF4-FFF2-40B4-BE49-F238E27FC236}">
                <a16:creationId xmlns:a16="http://schemas.microsoft.com/office/drawing/2014/main" id="{96DDA1FC-B4C7-ACA8-6757-196599F8FEF6}"/>
              </a:ext>
            </a:extLst>
          </p:cNvPr>
          <p:cNvSpPr>
            <a:spLocks noGrp="1"/>
          </p:cNvSpPr>
          <p:nvPr>
            <p:ph type="body" sz="quarter" idx="40" hasCustomPrompt="1"/>
          </p:nvPr>
        </p:nvSpPr>
        <p:spPr>
          <a:xfrm>
            <a:off x="890271" y="4909419"/>
            <a:ext cx="386557" cy="386557"/>
          </a:xfrm>
          <a:prstGeom prst="ellipse">
            <a:avLst/>
          </a:prstGeom>
          <a:solidFill>
            <a:schemeClr val="accent2"/>
          </a:solidFill>
        </p:spPr>
        <p:txBody>
          <a:bodyPr anchor="ctr"/>
          <a:lstStyle>
            <a:lvl1pPr algn="ctr">
              <a:lnSpc>
                <a:spcPct val="100000"/>
              </a:lnSpc>
              <a:spcAft>
                <a:spcPts val="0"/>
              </a:spcAft>
              <a:defRPr sz="1800" b="1">
                <a:solidFill>
                  <a:schemeClr val="tx2"/>
                </a:solidFill>
                <a:latin typeface="+mj-lt"/>
              </a:defRPr>
            </a:lvl1pPr>
            <a:lvl2pPr algn="ctr">
              <a:lnSpc>
                <a:spcPct val="100000"/>
              </a:lnSpc>
              <a:spcAft>
                <a:spcPts val="0"/>
              </a:spcAft>
              <a:defRPr sz="1800">
                <a:solidFill>
                  <a:schemeClr val="tx2"/>
                </a:solidFill>
                <a:latin typeface="+mj-lt"/>
              </a:defRPr>
            </a:lvl2pPr>
            <a:lvl3pPr algn="ctr">
              <a:lnSpc>
                <a:spcPct val="100000"/>
              </a:lnSpc>
              <a:spcAft>
                <a:spcPts val="0"/>
              </a:spcAft>
              <a:defRPr sz="1800">
                <a:solidFill>
                  <a:schemeClr val="tx2"/>
                </a:solidFill>
                <a:latin typeface="+mj-lt"/>
              </a:defRPr>
            </a:lvl3pPr>
            <a:lvl4pPr algn="ctr">
              <a:lnSpc>
                <a:spcPct val="100000"/>
              </a:lnSpc>
              <a:spcAft>
                <a:spcPts val="0"/>
              </a:spcAft>
              <a:defRPr sz="1800">
                <a:solidFill>
                  <a:schemeClr val="tx2"/>
                </a:solidFill>
                <a:latin typeface="+mj-lt"/>
              </a:defRPr>
            </a:lvl4pPr>
            <a:lvl5pPr algn="ctr">
              <a:lnSpc>
                <a:spcPct val="100000"/>
              </a:lnSpc>
              <a:spcAft>
                <a:spcPts val="0"/>
              </a:spcAft>
              <a:defRPr sz="1800">
                <a:solidFill>
                  <a:schemeClr val="tx2"/>
                </a:solidFill>
                <a:latin typeface="+mj-lt"/>
              </a:defRPr>
            </a:lvl5pPr>
            <a:lvl6pPr algn="ctr">
              <a:lnSpc>
                <a:spcPct val="100000"/>
              </a:lnSpc>
              <a:spcAft>
                <a:spcPts val="0"/>
              </a:spcAft>
              <a:defRPr sz="1800">
                <a:solidFill>
                  <a:schemeClr val="tx2"/>
                </a:solidFill>
                <a:latin typeface="+mj-lt"/>
              </a:defRPr>
            </a:lvl6pPr>
            <a:lvl7pPr algn="ctr">
              <a:lnSpc>
                <a:spcPct val="100000"/>
              </a:lnSpc>
              <a:spcAft>
                <a:spcPts val="0"/>
              </a:spcAft>
              <a:defRPr sz="1800">
                <a:solidFill>
                  <a:schemeClr val="tx2"/>
                </a:solidFill>
                <a:latin typeface="+mj-lt"/>
              </a:defRPr>
            </a:lvl7pPr>
            <a:lvl8pPr algn="ctr">
              <a:lnSpc>
                <a:spcPct val="100000"/>
              </a:lnSpc>
              <a:spcAft>
                <a:spcPts val="0"/>
              </a:spcAft>
              <a:defRPr sz="1800">
                <a:solidFill>
                  <a:schemeClr val="tx2"/>
                </a:solidFill>
                <a:latin typeface="+mj-lt"/>
              </a:defRPr>
            </a:lvl8pPr>
            <a:lvl9pPr algn="ctr">
              <a:lnSpc>
                <a:spcPct val="100000"/>
              </a:lnSpc>
              <a:spcAft>
                <a:spcPts val="0"/>
              </a:spcAft>
              <a:defRPr sz="1800">
                <a:solidFill>
                  <a:schemeClr val="tx2"/>
                </a:solidFill>
                <a:latin typeface="+mj-lt"/>
              </a:defRPr>
            </a:lvl9pPr>
          </a:lstStyle>
          <a:p>
            <a:pPr lvl="0"/>
            <a:r>
              <a:rPr lang="en-US" dirty="0"/>
              <a:t>01</a:t>
            </a:r>
          </a:p>
        </p:txBody>
      </p:sp>
      <p:sp>
        <p:nvSpPr>
          <p:cNvPr id="18" name="Text Placeholder 14">
            <a:extLst>
              <a:ext uri="{FF2B5EF4-FFF2-40B4-BE49-F238E27FC236}">
                <a16:creationId xmlns:a16="http://schemas.microsoft.com/office/drawing/2014/main" id="{F9843044-F090-699F-98AE-9CDDABBFF63A}"/>
              </a:ext>
            </a:extLst>
          </p:cNvPr>
          <p:cNvSpPr>
            <a:spLocks noGrp="1"/>
          </p:cNvSpPr>
          <p:nvPr>
            <p:ph type="body" sz="quarter" idx="30" hasCustomPrompt="1"/>
          </p:nvPr>
        </p:nvSpPr>
        <p:spPr>
          <a:xfrm>
            <a:off x="1447800" y="4964198"/>
            <a:ext cx="3561010" cy="276999"/>
          </a:xfrm>
        </p:spPr>
        <p:txBody>
          <a:bodyPr anchor="t"/>
          <a:lstStyle>
            <a:lvl1pPr>
              <a:lnSpc>
                <a:spcPct val="100000"/>
              </a:lnSpc>
              <a:spcAft>
                <a:spcPts val="0"/>
              </a:spcAft>
              <a:defRPr sz="2000">
                <a:solidFill>
                  <a:schemeClr val="bg2"/>
                </a:solidFill>
                <a:latin typeface="Marianne" panose="02000000000000000000" pitchFamily="2" charset="0"/>
              </a:defRPr>
            </a:lvl1pPr>
            <a:lvl2pPr>
              <a:spcAft>
                <a:spcPts val="0"/>
              </a:spcAft>
              <a:defRPr sz="2000">
                <a:solidFill>
                  <a:schemeClr val="tx2"/>
                </a:solidFill>
                <a:latin typeface="Marianne" panose="02000000000000000000" pitchFamily="2" charset="0"/>
              </a:defRPr>
            </a:lvl2pPr>
            <a:lvl3pPr>
              <a:spcAft>
                <a:spcPts val="0"/>
              </a:spcAft>
              <a:defRPr sz="2000">
                <a:solidFill>
                  <a:schemeClr val="tx2"/>
                </a:solidFill>
                <a:latin typeface="Marianne" panose="02000000000000000000" pitchFamily="2" charset="0"/>
              </a:defRPr>
            </a:lvl3pPr>
            <a:lvl4pPr>
              <a:spcAft>
                <a:spcPts val="0"/>
              </a:spcAft>
              <a:defRPr sz="2000">
                <a:solidFill>
                  <a:schemeClr val="tx2"/>
                </a:solidFill>
                <a:latin typeface="Marianne" panose="02000000000000000000" pitchFamily="2" charset="0"/>
              </a:defRPr>
            </a:lvl4pPr>
            <a:lvl5pPr>
              <a:spcAft>
                <a:spcPts val="0"/>
              </a:spcAft>
              <a:defRPr sz="2000">
                <a:solidFill>
                  <a:schemeClr val="tx2"/>
                </a:solidFill>
                <a:latin typeface="Marianne" panose="02000000000000000000" pitchFamily="2" charset="0"/>
              </a:defRPr>
            </a:lvl5pPr>
            <a:lvl6pPr>
              <a:spcAft>
                <a:spcPts val="0"/>
              </a:spcAft>
              <a:defRPr sz="2000">
                <a:solidFill>
                  <a:schemeClr val="tx2"/>
                </a:solidFill>
                <a:latin typeface="Marianne" panose="02000000000000000000" pitchFamily="2" charset="0"/>
              </a:defRPr>
            </a:lvl6pPr>
            <a:lvl7pPr>
              <a:spcAft>
                <a:spcPts val="0"/>
              </a:spcAft>
              <a:defRPr sz="2000">
                <a:solidFill>
                  <a:schemeClr val="tx2"/>
                </a:solidFill>
                <a:latin typeface="Marianne" panose="02000000000000000000" pitchFamily="2" charset="0"/>
              </a:defRPr>
            </a:lvl7pPr>
            <a:lvl8pPr>
              <a:spcAft>
                <a:spcPts val="0"/>
              </a:spcAft>
              <a:defRPr sz="2000">
                <a:solidFill>
                  <a:schemeClr val="tx2"/>
                </a:solidFill>
                <a:latin typeface="Marianne" panose="02000000000000000000" pitchFamily="2" charset="0"/>
              </a:defRPr>
            </a:lvl8pPr>
            <a:lvl9pPr>
              <a:spcAft>
                <a:spcPts val="0"/>
              </a:spcAft>
              <a:defRPr sz="2000">
                <a:solidFill>
                  <a:schemeClr val="tx2"/>
                </a:solidFill>
                <a:latin typeface="Marianne" panose="02000000000000000000" pitchFamily="2" charset="0"/>
              </a:defRPr>
            </a:lvl9pPr>
          </a:lstStyle>
          <a:p>
            <a:pPr lvl="0"/>
            <a:r>
              <a:rPr lang="en-US" dirty="0"/>
              <a:t>Lorem Ipsum dolor</a:t>
            </a:r>
            <a:endParaRPr lang="fr-FR" dirty="0"/>
          </a:p>
        </p:txBody>
      </p:sp>
      <p:sp>
        <p:nvSpPr>
          <p:cNvPr id="28" name="Text Placeholder 14">
            <a:extLst>
              <a:ext uri="{FF2B5EF4-FFF2-40B4-BE49-F238E27FC236}">
                <a16:creationId xmlns:a16="http://schemas.microsoft.com/office/drawing/2014/main" id="{AD052443-8F73-B181-4555-CADF915EF919}"/>
              </a:ext>
            </a:extLst>
          </p:cNvPr>
          <p:cNvSpPr>
            <a:spLocks noGrp="1"/>
          </p:cNvSpPr>
          <p:nvPr>
            <p:ph type="body" sz="quarter" idx="35" hasCustomPrompt="1"/>
          </p:nvPr>
        </p:nvSpPr>
        <p:spPr>
          <a:xfrm>
            <a:off x="5366419" y="4964198"/>
            <a:ext cx="620043" cy="276999"/>
          </a:xfrm>
        </p:spPr>
        <p:txBody>
          <a:bodyPr anchor="ctr"/>
          <a:lstStyle>
            <a:lvl1pPr algn="r">
              <a:lnSpc>
                <a:spcPct val="100000"/>
              </a:lnSpc>
              <a:spcAft>
                <a:spcPts val="0"/>
              </a:spcAft>
              <a:defRPr sz="1200">
                <a:solidFill>
                  <a:schemeClr val="bg2"/>
                </a:solidFill>
                <a:latin typeface="Marianne" panose="02000000000000000000" pitchFamily="2" charset="0"/>
              </a:defRPr>
            </a:lvl1pPr>
            <a:lvl2pPr algn="r">
              <a:lnSpc>
                <a:spcPct val="100000"/>
              </a:lnSpc>
              <a:spcAft>
                <a:spcPts val="0"/>
              </a:spcAft>
              <a:defRPr sz="1200">
                <a:solidFill>
                  <a:schemeClr val="tx2"/>
                </a:solidFill>
                <a:latin typeface="Marianne" panose="02000000000000000000" pitchFamily="2" charset="0"/>
              </a:defRPr>
            </a:lvl2pPr>
            <a:lvl3pPr algn="r">
              <a:lnSpc>
                <a:spcPct val="100000"/>
              </a:lnSpc>
              <a:spcAft>
                <a:spcPts val="0"/>
              </a:spcAft>
              <a:defRPr sz="1200">
                <a:solidFill>
                  <a:schemeClr val="tx2"/>
                </a:solidFill>
                <a:latin typeface="Marianne" panose="02000000000000000000" pitchFamily="2" charset="0"/>
              </a:defRPr>
            </a:lvl3pPr>
            <a:lvl4pPr algn="r">
              <a:lnSpc>
                <a:spcPct val="100000"/>
              </a:lnSpc>
              <a:spcAft>
                <a:spcPts val="0"/>
              </a:spcAft>
              <a:defRPr sz="1200">
                <a:solidFill>
                  <a:schemeClr val="tx2"/>
                </a:solidFill>
                <a:latin typeface="Marianne" panose="02000000000000000000" pitchFamily="2" charset="0"/>
              </a:defRPr>
            </a:lvl4pPr>
            <a:lvl5pPr algn="r">
              <a:lnSpc>
                <a:spcPct val="100000"/>
              </a:lnSpc>
              <a:spcAft>
                <a:spcPts val="0"/>
              </a:spcAft>
              <a:defRPr sz="1200">
                <a:solidFill>
                  <a:schemeClr val="tx2"/>
                </a:solidFill>
                <a:latin typeface="Marianne" panose="02000000000000000000" pitchFamily="2" charset="0"/>
              </a:defRPr>
            </a:lvl5pPr>
            <a:lvl6pPr algn="r">
              <a:lnSpc>
                <a:spcPct val="100000"/>
              </a:lnSpc>
              <a:spcAft>
                <a:spcPts val="0"/>
              </a:spcAft>
              <a:defRPr sz="1200">
                <a:solidFill>
                  <a:schemeClr val="tx2"/>
                </a:solidFill>
                <a:latin typeface="Marianne" panose="02000000000000000000" pitchFamily="2" charset="0"/>
              </a:defRPr>
            </a:lvl6pPr>
            <a:lvl7pPr algn="r">
              <a:lnSpc>
                <a:spcPct val="100000"/>
              </a:lnSpc>
              <a:spcAft>
                <a:spcPts val="0"/>
              </a:spcAft>
              <a:defRPr sz="1200">
                <a:solidFill>
                  <a:schemeClr val="tx2"/>
                </a:solidFill>
                <a:latin typeface="Marianne" panose="02000000000000000000" pitchFamily="2" charset="0"/>
              </a:defRPr>
            </a:lvl7pPr>
            <a:lvl8pPr algn="r">
              <a:lnSpc>
                <a:spcPct val="100000"/>
              </a:lnSpc>
              <a:spcAft>
                <a:spcPts val="0"/>
              </a:spcAft>
              <a:defRPr sz="1200">
                <a:solidFill>
                  <a:schemeClr val="tx2"/>
                </a:solidFill>
                <a:latin typeface="Marianne" panose="02000000000000000000" pitchFamily="2" charset="0"/>
              </a:defRPr>
            </a:lvl8pPr>
            <a:lvl9pPr algn="r">
              <a:lnSpc>
                <a:spcPct val="100000"/>
              </a:lnSpc>
              <a:spcAft>
                <a:spcPts val="0"/>
              </a:spcAft>
              <a:defRPr sz="1200">
                <a:solidFill>
                  <a:schemeClr val="tx2"/>
                </a:solidFill>
                <a:latin typeface="Marianne" panose="02000000000000000000" pitchFamily="2" charset="0"/>
              </a:defRPr>
            </a:lvl9pPr>
          </a:lstStyle>
          <a:p>
            <a:pPr lvl="0"/>
            <a:r>
              <a:rPr lang="en-US" dirty="0"/>
              <a:t>01</a:t>
            </a:r>
            <a:endParaRPr lang="fr-FR" dirty="0"/>
          </a:p>
        </p:txBody>
      </p:sp>
      <p:sp>
        <p:nvSpPr>
          <p:cNvPr id="4" name="Footer Placeholder 1" descr="Titre de la diapositive">
            <a:extLst>
              <a:ext uri="{FF2B5EF4-FFF2-40B4-BE49-F238E27FC236}">
                <a16:creationId xmlns:a16="http://schemas.microsoft.com/office/drawing/2014/main" id="{675BD52A-51EA-E760-F9A1-9F6F8ACBD849}"/>
              </a:ext>
            </a:extLst>
          </p:cNvPr>
          <p:cNvSpPr>
            <a:spLocks noGrp="1"/>
          </p:cNvSpPr>
          <p:nvPr>
            <p:ph type="ftr" sz="quarter" idx="10"/>
          </p:nvPr>
        </p:nvSpPr>
        <p:spPr>
          <a:xfrm>
            <a:off x="571758" y="6311001"/>
            <a:ext cx="1856549" cy="235134"/>
          </a:xfrm>
        </p:spPr>
        <p:txBody>
          <a:bodyPr/>
          <a:lstStyle>
            <a:lvl1pPr>
              <a:defRPr>
                <a:solidFill>
                  <a:schemeClr val="bg2"/>
                </a:solidFill>
              </a:defRPr>
            </a:lvl1pPr>
          </a:lstStyle>
          <a:p>
            <a:r>
              <a:rPr lang="fr-FR" dirty="0"/>
              <a:t>Titre de la diapositive</a:t>
            </a:r>
          </a:p>
        </p:txBody>
      </p:sp>
      <p:pic>
        <p:nvPicPr>
          <p:cNvPr id="8" name="Graphic 7">
            <a:extLst>
              <a:ext uri="{FF2B5EF4-FFF2-40B4-BE49-F238E27FC236}">
                <a16:creationId xmlns:a16="http://schemas.microsoft.com/office/drawing/2014/main" id="{FBB62A75-BE87-4F6F-2FC2-1811BCF0B71A}"/>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30420565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Content+Chart">
    <p:bg>
      <p:bgPr>
        <a:solidFill>
          <a:srgbClr val="FFFFFF"/>
        </a:solidFill>
        <a:effectLst/>
      </p:bgPr>
    </p:bg>
    <p:spTree>
      <p:nvGrpSpPr>
        <p:cNvPr id="1" name=""/>
        <p:cNvGrpSpPr/>
        <p:nvPr/>
      </p:nvGrpSpPr>
      <p:grpSpPr>
        <a:xfrm>
          <a:off x="0" y="0"/>
          <a:ext cx="0" cy="0"/>
          <a:chOff x="0" y="0"/>
          <a:chExt cx="0" cy="0"/>
        </a:xfrm>
      </p:grpSpPr>
      <p:sp>
        <p:nvSpPr>
          <p:cNvPr id="4" name="Title 29">
            <a:extLst>
              <a:ext uri="{FF2B5EF4-FFF2-40B4-BE49-F238E27FC236}">
                <a16:creationId xmlns:a16="http://schemas.microsoft.com/office/drawing/2014/main" id="{797DF96C-3C33-3D76-6839-75145C9DD3E4}"/>
              </a:ext>
            </a:extLst>
          </p:cNvPr>
          <p:cNvSpPr>
            <a:spLocks noGrp="1"/>
          </p:cNvSpPr>
          <p:nvPr>
            <p:ph type="title" hasCustomPrompt="1"/>
          </p:nvPr>
        </p:nvSpPr>
        <p:spPr>
          <a:xfrm>
            <a:off x="907256" y="574674"/>
            <a:ext cx="5079208" cy="1463935"/>
          </a:xfrm>
        </p:spPr>
        <p:txBody>
          <a:bodyPr anchor="t"/>
          <a:lstStyle>
            <a:lvl1pPr>
              <a:defRPr sz="5400" b="1" spc="-20">
                <a:solidFill>
                  <a:schemeClr val="bg2"/>
                </a:solidFill>
              </a:defRPr>
            </a:lvl1pPr>
          </a:lstStyle>
          <a:p>
            <a:r>
              <a:rPr lang="en-US" dirty="0"/>
              <a:t>Click to edit title</a:t>
            </a:r>
            <a:endParaRPr lang="fr-FR" dirty="0"/>
          </a:p>
        </p:txBody>
      </p:sp>
      <p:sp>
        <p:nvSpPr>
          <p:cNvPr id="5" name="Text Placeholder 14">
            <a:extLst>
              <a:ext uri="{FF2B5EF4-FFF2-40B4-BE49-F238E27FC236}">
                <a16:creationId xmlns:a16="http://schemas.microsoft.com/office/drawing/2014/main" id="{E308E211-1357-9D8A-065D-ADD423A6D090}"/>
              </a:ext>
            </a:extLst>
          </p:cNvPr>
          <p:cNvSpPr>
            <a:spLocks noGrp="1"/>
          </p:cNvSpPr>
          <p:nvPr>
            <p:ph type="body" sz="quarter" idx="42"/>
          </p:nvPr>
        </p:nvSpPr>
        <p:spPr>
          <a:xfrm>
            <a:off x="6203950" y="574675"/>
            <a:ext cx="5437188" cy="1463935"/>
          </a:xfrm>
        </p:spPr>
        <p:txBody>
          <a:bodyPr anchor="t"/>
          <a:lstStyle>
            <a:lvl1pPr>
              <a:lnSpc>
                <a:spcPct val="90000"/>
              </a:lnSpc>
              <a:spcAft>
                <a:spcPts val="0"/>
              </a:spcAft>
              <a:defRPr sz="2000" b="1">
                <a:solidFill>
                  <a:schemeClr val="bg2"/>
                </a:solidFill>
                <a:latin typeface="Marianne" panose="02000000000000000000" pitchFamily="2" charset="0"/>
              </a:defRPr>
            </a:lvl1pPr>
            <a:lvl2pPr>
              <a:lnSpc>
                <a:spcPct val="90000"/>
              </a:lnSpc>
              <a:spcAft>
                <a:spcPts val="0"/>
              </a:spcAft>
              <a:defRPr sz="2000">
                <a:solidFill>
                  <a:schemeClr val="bg2"/>
                </a:solidFill>
                <a:latin typeface="+mj-lt"/>
              </a:defRPr>
            </a:lvl2pPr>
            <a:lvl3pPr>
              <a:lnSpc>
                <a:spcPct val="90000"/>
              </a:lnSpc>
              <a:spcAft>
                <a:spcPts val="0"/>
              </a:spcAft>
              <a:defRPr sz="2000">
                <a:solidFill>
                  <a:schemeClr val="bg2"/>
                </a:solidFill>
                <a:latin typeface="+mj-lt"/>
              </a:defRPr>
            </a:lvl3pPr>
            <a:lvl4pPr>
              <a:lnSpc>
                <a:spcPct val="90000"/>
              </a:lnSpc>
              <a:spcAft>
                <a:spcPts val="0"/>
              </a:spcAft>
              <a:defRPr sz="2000">
                <a:solidFill>
                  <a:schemeClr val="bg2"/>
                </a:solidFill>
                <a:latin typeface="+mj-lt"/>
              </a:defRPr>
            </a:lvl4pPr>
            <a:lvl5pPr>
              <a:lnSpc>
                <a:spcPct val="90000"/>
              </a:lnSpc>
              <a:spcAft>
                <a:spcPts val="0"/>
              </a:spcAft>
              <a:defRPr sz="2000">
                <a:solidFill>
                  <a:schemeClr val="bg2"/>
                </a:solidFill>
                <a:latin typeface="+mj-lt"/>
              </a:defRPr>
            </a:lvl5pPr>
            <a:lvl6pPr>
              <a:lnSpc>
                <a:spcPct val="90000"/>
              </a:lnSpc>
              <a:spcAft>
                <a:spcPts val="0"/>
              </a:spcAft>
              <a:defRPr sz="2000">
                <a:solidFill>
                  <a:schemeClr val="bg2"/>
                </a:solidFill>
                <a:latin typeface="+mj-lt"/>
              </a:defRPr>
            </a:lvl6pPr>
            <a:lvl7pPr>
              <a:lnSpc>
                <a:spcPct val="90000"/>
              </a:lnSpc>
              <a:spcAft>
                <a:spcPts val="0"/>
              </a:spcAft>
              <a:defRPr sz="2000">
                <a:solidFill>
                  <a:schemeClr val="bg2"/>
                </a:solidFill>
                <a:latin typeface="+mj-lt"/>
              </a:defRPr>
            </a:lvl7pPr>
            <a:lvl8pPr>
              <a:lnSpc>
                <a:spcPct val="90000"/>
              </a:lnSpc>
              <a:spcAft>
                <a:spcPts val="0"/>
              </a:spcAft>
              <a:defRPr sz="2000">
                <a:solidFill>
                  <a:schemeClr val="bg2"/>
                </a:solidFill>
                <a:latin typeface="+mj-lt"/>
              </a:defRPr>
            </a:lvl8pPr>
            <a:lvl9pPr>
              <a:lnSpc>
                <a:spcPct val="90000"/>
              </a:lnSpc>
              <a:spcAft>
                <a:spcPts val="0"/>
              </a:spcAft>
              <a:defRPr sz="2000">
                <a:solidFill>
                  <a:schemeClr val="bg2"/>
                </a:solidFill>
                <a:latin typeface="+mj-lt"/>
              </a:defRPr>
            </a:lvl9pPr>
          </a:lstStyle>
          <a:p>
            <a:pPr lvl="0"/>
            <a:r>
              <a:rPr lang="en-US" dirty="0"/>
              <a:t>Click to edit Master text styles</a:t>
            </a:r>
          </a:p>
        </p:txBody>
      </p:sp>
      <p:sp>
        <p:nvSpPr>
          <p:cNvPr id="33" name="Text Placeholder 14">
            <a:extLst>
              <a:ext uri="{FF2B5EF4-FFF2-40B4-BE49-F238E27FC236}">
                <a16:creationId xmlns:a16="http://schemas.microsoft.com/office/drawing/2014/main" id="{529BF562-98DD-315E-A97B-ECF8465E73E8}"/>
              </a:ext>
            </a:extLst>
          </p:cNvPr>
          <p:cNvSpPr>
            <a:spLocks noGrp="1"/>
          </p:cNvSpPr>
          <p:nvPr>
            <p:ph type="body" sz="quarter" idx="43"/>
          </p:nvPr>
        </p:nvSpPr>
        <p:spPr>
          <a:xfrm>
            <a:off x="839479" y="2420079"/>
            <a:ext cx="3292298" cy="3295782"/>
          </a:xfrm>
          <a:prstGeom prst="roundRect">
            <a:avLst/>
          </a:prstGeom>
          <a:solidFill>
            <a:schemeClr val="accent2"/>
          </a:solidFill>
        </p:spPr>
        <p:txBody>
          <a:bodyPr lIns="360000" tIns="216000" rIns="180000" anchor="t"/>
          <a:lstStyle>
            <a:lvl1pPr>
              <a:lnSpc>
                <a:spcPct val="100000"/>
              </a:lnSpc>
              <a:spcAft>
                <a:spcPts val="2400"/>
              </a:spcAft>
              <a:defRPr sz="1800" b="1">
                <a:solidFill>
                  <a:schemeClr val="tx2"/>
                </a:solidFill>
                <a:latin typeface="Marianne" panose="02000000000000000000" pitchFamily="2" charset="0"/>
              </a:defRPr>
            </a:lvl1pPr>
            <a:lvl2pPr>
              <a:lnSpc>
                <a:spcPct val="100000"/>
              </a:lnSpc>
              <a:spcAft>
                <a:spcPts val="0"/>
              </a:spcAft>
              <a:defRPr sz="1200">
                <a:solidFill>
                  <a:schemeClr val="bg2"/>
                </a:solidFill>
                <a:latin typeface="Marianne" panose="02000000000000000000" pitchFamily="2" charset="0"/>
              </a:defRPr>
            </a:lvl2pPr>
            <a:lvl3pPr>
              <a:lnSpc>
                <a:spcPct val="100000"/>
              </a:lnSpc>
              <a:spcAft>
                <a:spcPts val="0"/>
              </a:spcAft>
              <a:defRPr sz="1200">
                <a:solidFill>
                  <a:schemeClr val="bg2"/>
                </a:solidFill>
                <a:latin typeface="Marianne" panose="02000000000000000000" pitchFamily="2" charset="0"/>
              </a:defRPr>
            </a:lvl3pPr>
            <a:lvl4pPr>
              <a:lnSpc>
                <a:spcPct val="100000"/>
              </a:lnSpc>
              <a:spcAft>
                <a:spcPts val="0"/>
              </a:spcAft>
              <a:defRPr sz="1200">
                <a:solidFill>
                  <a:schemeClr val="bg2"/>
                </a:solidFill>
                <a:latin typeface="Marianne" panose="02000000000000000000" pitchFamily="2" charset="0"/>
              </a:defRPr>
            </a:lvl4pPr>
            <a:lvl5pPr>
              <a:lnSpc>
                <a:spcPct val="100000"/>
              </a:lnSpc>
              <a:spcAft>
                <a:spcPts val="0"/>
              </a:spcAft>
              <a:defRPr sz="1200">
                <a:solidFill>
                  <a:schemeClr val="bg2"/>
                </a:solidFill>
                <a:latin typeface="Marianne" panose="02000000000000000000" pitchFamily="2" charset="0"/>
              </a:defRPr>
            </a:lvl5pPr>
            <a:lvl6pPr>
              <a:lnSpc>
                <a:spcPct val="100000"/>
              </a:lnSpc>
              <a:spcAft>
                <a:spcPts val="0"/>
              </a:spcAft>
              <a:defRPr sz="1200">
                <a:solidFill>
                  <a:schemeClr val="bg2"/>
                </a:solidFill>
                <a:latin typeface="Marianne" panose="02000000000000000000" pitchFamily="2" charset="0"/>
              </a:defRPr>
            </a:lvl6pPr>
            <a:lvl7pPr>
              <a:lnSpc>
                <a:spcPct val="100000"/>
              </a:lnSpc>
              <a:spcAft>
                <a:spcPts val="0"/>
              </a:spcAft>
              <a:defRPr sz="1200">
                <a:solidFill>
                  <a:schemeClr val="bg2"/>
                </a:solidFill>
                <a:latin typeface="Marianne" panose="02000000000000000000" pitchFamily="2" charset="0"/>
              </a:defRPr>
            </a:lvl7pPr>
            <a:lvl8pPr>
              <a:lnSpc>
                <a:spcPct val="100000"/>
              </a:lnSpc>
              <a:spcAft>
                <a:spcPts val="0"/>
              </a:spcAft>
              <a:defRPr sz="1200">
                <a:solidFill>
                  <a:schemeClr val="bg2"/>
                </a:solidFill>
                <a:latin typeface="Marianne" panose="02000000000000000000" pitchFamily="2" charset="0"/>
              </a:defRPr>
            </a:lvl8pPr>
            <a:lvl9pPr>
              <a:lnSpc>
                <a:spcPct val="100000"/>
              </a:lnSpc>
              <a:spcAft>
                <a:spcPts val="0"/>
              </a:spcAft>
              <a:defRPr sz="1200">
                <a:solidFill>
                  <a:schemeClr val="bg2"/>
                </a:solidFill>
                <a:latin typeface="Marianne" panose="02000000000000000000" pitchFamily="2" charset="0"/>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40" name="Text Placeholder 14">
            <a:extLst>
              <a:ext uri="{FF2B5EF4-FFF2-40B4-BE49-F238E27FC236}">
                <a16:creationId xmlns:a16="http://schemas.microsoft.com/office/drawing/2014/main" id="{C28AA431-B134-94DB-ED63-4881847241B2}"/>
              </a:ext>
              <a:ext uri="{C183D7F6-B498-43B3-948B-1728B52AA6E4}">
                <adec:decorative xmlns:adec="http://schemas.microsoft.com/office/drawing/2017/decorative" val="1"/>
              </a:ext>
            </a:extLst>
          </p:cNvPr>
          <p:cNvSpPr>
            <a:spLocks noGrp="1"/>
          </p:cNvSpPr>
          <p:nvPr>
            <p:ph type="body" sz="quarter" idx="46"/>
          </p:nvPr>
        </p:nvSpPr>
        <p:spPr>
          <a:xfrm>
            <a:off x="534489" y="2767024"/>
            <a:ext cx="609980" cy="609980"/>
          </a:xfrm>
          <a:prstGeom prst="ellipse">
            <a:avLst/>
          </a:prstGeom>
          <a:solidFill>
            <a:schemeClr val="accent2">
              <a:lumMod val="40000"/>
              <a:lumOff val="60000"/>
            </a:schemeClr>
          </a:solidFill>
        </p:spPr>
        <p:txBody>
          <a:bodyPr anchor="ctr"/>
          <a:lstStyle>
            <a:lvl1pPr algn="ctr">
              <a:lnSpc>
                <a:spcPct val="100000"/>
              </a:lnSpc>
              <a:spcAft>
                <a:spcPts val="0"/>
              </a:spcAft>
              <a:defRPr sz="3800">
                <a:solidFill>
                  <a:schemeClr val="accent3">
                    <a:alpha val="0"/>
                  </a:schemeClr>
                </a:solidFill>
                <a:latin typeface="Marianne" panose="02000000000000000000" pitchFamily="2" charset="0"/>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41" name="Picture Placeholder 12">
            <a:extLst>
              <a:ext uri="{FF2B5EF4-FFF2-40B4-BE49-F238E27FC236}">
                <a16:creationId xmlns:a16="http://schemas.microsoft.com/office/drawing/2014/main" id="{03E6A5B2-F702-AF15-CE11-C2A18E95FB69}"/>
              </a:ext>
            </a:extLst>
          </p:cNvPr>
          <p:cNvSpPr>
            <a:spLocks noGrp="1"/>
          </p:cNvSpPr>
          <p:nvPr>
            <p:ph type="pic" sz="quarter" idx="47" hasCustomPrompt="1"/>
          </p:nvPr>
        </p:nvSpPr>
        <p:spPr>
          <a:xfrm>
            <a:off x="582692" y="2815228"/>
            <a:ext cx="513574" cy="513572"/>
          </a:xfrm>
          <a:prstGeom prst="ellipse">
            <a:avLst/>
          </a:prstGeom>
        </p:spPr>
        <p:txBody>
          <a:bodyPr anchor="ctr"/>
          <a:lstStyle>
            <a:lvl1pPr algn="ctr">
              <a:defRPr sz="800"/>
            </a:lvl1pPr>
          </a:lstStyle>
          <a:p>
            <a:r>
              <a:rPr lang="fr-FR" dirty="0"/>
              <a:t>Picto</a:t>
            </a:r>
          </a:p>
        </p:txBody>
      </p:sp>
      <p:sp>
        <p:nvSpPr>
          <p:cNvPr id="36" name="Text Placeholder 14">
            <a:extLst>
              <a:ext uri="{FF2B5EF4-FFF2-40B4-BE49-F238E27FC236}">
                <a16:creationId xmlns:a16="http://schemas.microsoft.com/office/drawing/2014/main" id="{381EAFF9-5B77-0ACC-8C35-C4C8E87F1C73}"/>
              </a:ext>
            </a:extLst>
          </p:cNvPr>
          <p:cNvSpPr>
            <a:spLocks noGrp="1"/>
          </p:cNvSpPr>
          <p:nvPr>
            <p:ph type="body" sz="quarter" idx="44"/>
          </p:nvPr>
        </p:nvSpPr>
        <p:spPr>
          <a:xfrm>
            <a:off x="4614951" y="2420079"/>
            <a:ext cx="3292298" cy="3295782"/>
          </a:xfrm>
          <a:prstGeom prst="roundRect">
            <a:avLst/>
          </a:prstGeom>
          <a:solidFill>
            <a:srgbClr val="E793BE"/>
          </a:solidFill>
        </p:spPr>
        <p:txBody>
          <a:bodyPr lIns="360000" tIns="216000" rIns="180000" anchor="t"/>
          <a:lstStyle>
            <a:lvl1pPr>
              <a:lnSpc>
                <a:spcPct val="100000"/>
              </a:lnSpc>
              <a:spcAft>
                <a:spcPts val="2400"/>
              </a:spcAft>
              <a:defRPr sz="1800" b="1">
                <a:solidFill>
                  <a:schemeClr val="tx2"/>
                </a:solidFill>
                <a:latin typeface="Marianne" panose="02000000000000000000" pitchFamily="2" charset="0"/>
              </a:defRPr>
            </a:lvl1pPr>
            <a:lvl2pPr>
              <a:lnSpc>
                <a:spcPct val="100000"/>
              </a:lnSpc>
              <a:spcAft>
                <a:spcPts val="0"/>
              </a:spcAft>
              <a:defRPr sz="1200">
                <a:solidFill>
                  <a:schemeClr val="bg2"/>
                </a:solidFill>
                <a:latin typeface="Marianne" panose="02000000000000000000" pitchFamily="2" charset="0"/>
              </a:defRPr>
            </a:lvl2pPr>
            <a:lvl3pPr>
              <a:lnSpc>
                <a:spcPct val="100000"/>
              </a:lnSpc>
              <a:spcAft>
                <a:spcPts val="0"/>
              </a:spcAft>
              <a:defRPr sz="1200">
                <a:solidFill>
                  <a:schemeClr val="bg2"/>
                </a:solidFill>
                <a:latin typeface="Marianne" panose="02000000000000000000" pitchFamily="2" charset="0"/>
              </a:defRPr>
            </a:lvl3pPr>
            <a:lvl4pPr>
              <a:lnSpc>
                <a:spcPct val="100000"/>
              </a:lnSpc>
              <a:spcAft>
                <a:spcPts val="0"/>
              </a:spcAft>
              <a:defRPr sz="1200">
                <a:solidFill>
                  <a:schemeClr val="bg2"/>
                </a:solidFill>
                <a:latin typeface="Marianne" panose="02000000000000000000" pitchFamily="2" charset="0"/>
              </a:defRPr>
            </a:lvl4pPr>
            <a:lvl5pPr>
              <a:lnSpc>
                <a:spcPct val="100000"/>
              </a:lnSpc>
              <a:spcAft>
                <a:spcPts val="0"/>
              </a:spcAft>
              <a:defRPr sz="1200">
                <a:solidFill>
                  <a:schemeClr val="bg2"/>
                </a:solidFill>
                <a:latin typeface="Marianne" panose="02000000000000000000" pitchFamily="2" charset="0"/>
              </a:defRPr>
            </a:lvl5pPr>
            <a:lvl6pPr>
              <a:lnSpc>
                <a:spcPct val="100000"/>
              </a:lnSpc>
              <a:spcAft>
                <a:spcPts val="0"/>
              </a:spcAft>
              <a:defRPr sz="1200">
                <a:solidFill>
                  <a:schemeClr val="bg2"/>
                </a:solidFill>
                <a:latin typeface="Marianne" panose="02000000000000000000" pitchFamily="2" charset="0"/>
              </a:defRPr>
            </a:lvl6pPr>
            <a:lvl7pPr>
              <a:lnSpc>
                <a:spcPct val="100000"/>
              </a:lnSpc>
              <a:spcAft>
                <a:spcPts val="0"/>
              </a:spcAft>
              <a:defRPr sz="1200">
                <a:solidFill>
                  <a:schemeClr val="bg2"/>
                </a:solidFill>
                <a:latin typeface="Marianne" panose="02000000000000000000" pitchFamily="2" charset="0"/>
              </a:defRPr>
            </a:lvl7pPr>
            <a:lvl8pPr>
              <a:lnSpc>
                <a:spcPct val="100000"/>
              </a:lnSpc>
              <a:spcAft>
                <a:spcPts val="0"/>
              </a:spcAft>
              <a:defRPr sz="1200">
                <a:solidFill>
                  <a:schemeClr val="bg2"/>
                </a:solidFill>
                <a:latin typeface="Marianne" panose="02000000000000000000" pitchFamily="2" charset="0"/>
              </a:defRPr>
            </a:lvl8pPr>
            <a:lvl9pPr>
              <a:lnSpc>
                <a:spcPct val="100000"/>
              </a:lnSpc>
              <a:spcAft>
                <a:spcPts val="0"/>
              </a:spcAft>
              <a:defRPr sz="1200">
                <a:solidFill>
                  <a:schemeClr val="bg2"/>
                </a:solidFill>
                <a:latin typeface="Marianne" panose="02000000000000000000" pitchFamily="2" charset="0"/>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38" name="Text Placeholder 14">
            <a:extLst>
              <a:ext uri="{FF2B5EF4-FFF2-40B4-BE49-F238E27FC236}">
                <a16:creationId xmlns:a16="http://schemas.microsoft.com/office/drawing/2014/main" id="{34C2A4D5-C1C7-CE6A-573B-D84643263774}"/>
              </a:ext>
              <a:ext uri="{C183D7F6-B498-43B3-948B-1728B52AA6E4}">
                <adec:decorative xmlns:adec="http://schemas.microsoft.com/office/drawing/2017/decorative" val="1"/>
              </a:ext>
            </a:extLst>
          </p:cNvPr>
          <p:cNvSpPr>
            <a:spLocks noGrp="1"/>
          </p:cNvSpPr>
          <p:nvPr>
            <p:ph type="body" sz="quarter" idx="36"/>
          </p:nvPr>
        </p:nvSpPr>
        <p:spPr>
          <a:xfrm>
            <a:off x="4312064" y="2767024"/>
            <a:ext cx="609980" cy="609980"/>
          </a:xfrm>
          <a:prstGeom prst="ellipse">
            <a:avLst/>
          </a:prstGeom>
          <a:solidFill>
            <a:srgbClr val="EFC9DC"/>
          </a:solidFill>
        </p:spPr>
        <p:txBody>
          <a:bodyPr anchor="ctr"/>
          <a:lstStyle>
            <a:lvl1pPr algn="ctr">
              <a:lnSpc>
                <a:spcPct val="100000"/>
              </a:lnSpc>
              <a:spcAft>
                <a:spcPts val="0"/>
              </a:spcAft>
              <a:defRPr sz="3800">
                <a:solidFill>
                  <a:schemeClr val="accent3">
                    <a:alpha val="0"/>
                  </a:schemeClr>
                </a:solidFill>
                <a:latin typeface="Marianne" panose="02000000000000000000" pitchFamily="2" charset="0"/>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39" name="Picture Placeholder 12">
            <a:extLst>
              <a:ext uri="{FF2B5EF4-FFF2-40B4-BE49-F238E27FC236}">
                <a16:creationId xmlns:a16="http://schemas.microsoft.com/office/drawing/2014/main" id="{51E78D8C-7DD4-2D3E-69E6-42759AEED092}"/>
              </a:ext>
            </a:extLst>
          </p:cNvPr>
          <p:cNvSpPr>
            <a:spLocks noGrp="1"/>
          </p:cNvSpPr>
          <p:nvPr>
            <p:ph type="pic" sz="quarter" idx="17" hasCustomPrompt="1"/>
          </p:nvPr>
        </p:nvSpPr>
        <p:spPr>
          <a:xfrm>
            <a:off x="4360267" y="2815228"/>
            <a:ext cx="513574" cy="513572"/>
          </a:xfrm>
          <a:prstGeom prst="ellipse">
            <a:avLst/>
          </a:prstGeom>
        </p:spPr>
        <p:txBody>
          <a:bodyPr anchor="ctr"/>
          <a:lstStyle>
            <a:lvl1pPr algn="ctr">
              <a:defRPr sz="800"/>
            </a:lvl1pPr>
          </a:lstStyle>
          <a:p>
            <a:pPr marL="0" marR="0" lvl="0" indent="0" algn="ctr" defTabSz="914400" rtl="0" eaLnBrk="1" fontAlgn="auto" latinLnBrk="0" hangingPunct="1">
              <a:lnSpc>
                <a:spcPct val="100000"/>
              </a:lnSpc>
              <a:spcBef>
                <a:spcPts val="0"/>
              </a:spcBef>
              <a:spcAft>
                <a:spcPts val="0"/>
              </a:spcAft>
              <a:buClrTx/>
              <a:buSzTx/>
              <a:buFont typeface="Marianne" panose="02000000000000000000" pitchFamily="2" charset="0"/>
              <a:buNone/>
              <a:tabLst/>
              <a:defRPr/>
            </a:pPr>
            <a:r>
              <a:rPr lang="fr-FR" dirty="0"/>
              <a:t>Picto</a:t>
            </a:r>
          </a:p>
        </p:txBody>
      </p:sp>
      <p:sp>
        <p:nvSpPr>
          <p:cNvPr id="37" name="Text Placeholder 14">
            <a:extLst>
              <a:ext uri="{FF2B5EF4-FFF2-40B4-BE49-F238E27FC236}">
                <a16:creationId xmlns:a16="http://schemas.microsoft.com/office/drawing/2014/main" id="{B27D59E6-1616-CEE7-69D6-36B195796693}"/>
              </a:ext>
            </a:extLst>
          </p:cNvPr>
          <p:cNvSpPr>
            <a:spLocks noGrp="1"/>
          </p:cNvSpPr>
          <p:nvPr>
            <p:ph type="body" sz="quarter" idx="45"/>
          </p:nvPr>
        </p:nvSpPr>
        <p:spPr>
          <a:xfrm>
            <a:off x="8391216" y="2420079"/>
            <a:ext cx="3292298" cy="3295782"/>
          </a:xfrm>
          <a:prstGeom prst="roundRect">
            <a:avLst/>
          </a:prstGeom>
          <a:solidFill>
            <a:schemeClr val="tx2"/>
          </a:solidFill>
        </p:spPr>
        <p:txBody>
          <a:bodyPr lIns="360000" tIns="216000" rIns="180000" anchor="t"/>
          <a:lstStyle>
            <a:lvl1pPr>
              <a:lnSpc>
                <a:spcPct val="100000"/>
              </a:lnSpc>
              <a:spcAft>
                <a:spcPts val="2400"/>
              </a:spcAft>
              <a:defRPr sz="1800" b="1">
                <a:solidFill>
                  <a:schemeClr val="bg1"/>
                </a:solidFill>
                <a:latin typeface="Marianne" panose="02000000000000000000" pitchFamily="2" charset="0"/>
              </a:defRPr>
            </a:lvl1pPr>
            <a:lvl2pPr>
              <a:lnSpc>
                <a:spcPct val="100000"/>
              </a:lnSpc>
              <a:spcAft>
                <a:spcPts val="0"/>
              </a:spcAft>
              <a:defRPr sz="1200">
                <a:solidFill>
                  <a:schemeClr val="bg1"/>
                </a:solidFill>
                <a:latin typeface="Marianne" panose="02000000000000000000" pitchFamily="2" charset="0"/>
              </a:defRPr>
            </a:lvl2pPr>
            <a:lvl3pPr>
              <a:lnSpc>
                <a:spcPct val="100000"/>
              </a:lnSpc>
              <a:spcAft>
                <a:spcPts val="0"/>
              </a:spcAft>
              <a:defRPr sz="1200">
                <a:solidFill>
                  <a:schemeClr val="bg1"/>
                </a:solidFill>
                <a:latin typeface="Marianne" panose="02000000000000000000" pitchFamily="2" charset="0"/>
              </a:defRPr>
            </a:lvl3pPr>
            <a:lvl4pPr>
              <a:lnSpc>
                <a:spcPct val="100000"/>
              </a:lnSpc>
              <a:spcAft>
                <a:spcPts val="0"/>
              </a:spcAft>
              <a:defRPr sz="1200">
                <a:solidFill>
                  <a:schemeClr val="bg1"/>
                </a:solidFill>
                <a:latin typeface="Marianne" panose="02000000000000000000" pitchFamily="2" charset="0"/>
              </a:defRPr>
            </a:lvl4pPr>
            <a:lvl5pPr>
              <a:lnSpc>
                <a:spcPct val="100000"/>
              </a:lnSpc>
              <a:spcAft>
                <a:spcPts val="0"/>
              </a:spcAft>
              <a:defRPr sz="1200">
                <a:solidFill>
                  <a:schemeClr val="bg1"/>
                </a:solidFill>
                <a:latin typeface="Marianne" panose="02000000000000000000" pitchFamily="2" charset="0"/>
              </a:defRPr>
            </a:lvl5pPr>
            <a:lvl6pPr>
              <a:lnSpc>
                <a:spcPct val="100000"/>
              </a:lnSpc>
              <a:spcAft>
                <a:spcPts val="0"/>
              </a:spcAft>
              <a:defRPr sz="1200">
                <a:solidFill>
                  <a:schemeClr val="bg1"/>
                </a:solidFill>
                <a:latin typeface="Marianne" panose="02000000000000000000" pitchFamily="2" charset="0"/>
              </a:defRPr>
            </a:lvl6pPr>
            <a:lvl7pPr>
              <a:lnSpc>
                <a:spcPct val="100000"/>
              </a:lnSpc>
              <a:spcAft>
                <a:spcPts val="0"/>
              </a:spcAft>
              <a:defRPr sz="1200">
                <a:solidFill>
                  <a:schemeClr val="bg1"/>
                </a:solidFill>
                <a:latin typeface="Marianne" panose="02000000000000000000" pitchFamily="2" charset="0"/>
              </a:defRPr>
            </a:lvl7pPr>
            <a:lvl8pPr>
              <a:lnSpc>
                <a:spcPct val="100000"/>
              </a:lnSpc>
              <a:spcAft>
                <a:spcPts val="0"/>
              </a:spcAft>
              <a:defRPr sz="1200">
                <a:solidFill>
                  <a:schemeClr val="bg1"/>
                </a:solidFill>
                <a:latin typeface="Marianne" panose="02000000000000000000" pitchFamily="2" charset="0"/>
              </a:defRPr>
            </a:lvl8pPr>
            <a:lvl9pPr>
              <a:lnSpc>
                <a:spcPct val="100000"/>
              </a:lnSpc>
              <a:spcAft>
                <a:spcPts val="0"/>
              </a:spcAft>
              <a:defRPr sz="1200">
                <a:solidFill>
                  <a:schemeClr val="bg1"/>
                </a:solidFill>
                <a:latin typeface="Marianne" panose="02000000000000000000" pitchFamily="2" charset="0"/>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42" name="Text Placeholder 14">
            <a:extLst>
              <a:ext uri="{FF2B5EF4-FFF2-40B4-BE49-F238E27FC236}">
                <a16:creationId xmlns:a16="http://schemas.microsoft.com/office/drawing/2014/main" id="{6AE453FD-E568-AEAA-B810-6ADE4D2B4943}"/>
              </a:ext>
              <a:ext uri="{C183D7F6-B498-43B3-948B-1728B52AA6E4}">
                <adec:decorative xmlns:adec="http://schemas.microsoft.com/office/drawing/2017/decorative" val="1"/>
              </a:ext>
            </a:extLst>
          </p:cNvPr>
          <p:cNvSpPr>
            <a:spLocks noGrp="1"/>
          </p:cNvSpPr>
          <p:nvPr>
            <p:ph type="body" sz="quarter" idx="48"/>
          </p:nvPr>
        </p:nvSpPr>
        <p:spPr>
          <a:xfrm>
            <a:off x="8085433" y="2767024"/>
            <a:ext cx="609980" cy="609980"/>
          </a:xfrm>
          <a:prstGeom prst="ellipse">
            <a:avLst/>
          </a:prstGeom>
          <a:solidFill>
            <a:schemeClr val="accent3">
              <a:lumMod val="20000"/>
              <a:lumOff val="80000"/>
            </a:schemeClr>
          </a:solidFill>
        </p:spPr>
        <p:txBody>
          <a:bodyPr anchor="ctr"/>
          <a:lstStyle>
            <a:lvl1pPr algn="ctr">
              <a:lnSpc>
                <a:spcPct val="100000"/>
              </a:lnSpc>
              <a:spcAft>
                <a:spcPts val="0"/>
              </a:spcAft>
              <a:defRPr sz="3800">
                <a:solidFill>
                  <a:schemeClr val="accent3">
                    <a:alpha val="0"/>
                  </a:schemeClr>
                </a:solidFill>
                <a:latin typeface="Marianne" panose="02000000000000000000" pitchFamily="2" charset="0"/>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43" name="Picture Placeholder 12">
            <a:extLst>
              <a:ext uri="{FF2B5EF4-FFF2-40B4-BE49-F238E27FC236}">
                <a16:creationId xmlns:a16="http://schemas.microsoft.com/office/drawing/2014/main" id="{D98AD34D-61AD-643B-EAA3-BFF5792F263B}"/>
              </a:ext>
            </a:extLst>
          </p:cNvPr>
          <p:cNvSpPr>
            <a:spLocks noGrp="1"/>
          </p:cNvSpPr>
          <p:nvPr>
            <p:ph type="pic" sz="quarter" idx="49" hasCustomPrompt="1"/>
          </p:nvPr>
        </p:nvSpPr>
        <p:spPr>
          <a:xfrm>
            <a:off x="8133636" y="2815228"/>
            <a:ext cx="513574" cy="513572"/>
          </a:xfrm>
          <a:prstGeom prst="ellipse">
            <a:avLst/>
          </a:prstGeom>
        </p:spPr>
        <p:txBody>
          <a:bodyPr anchor="ctr"/>
          <a:lstStyle>
            <a:lvl1pPr algn="ctr">
              <a:defRPr sz="800"/>
            </a:lvl1pPr>
          </a:lstStyle>
          <a:p>
            <a:pPr marL="0" marR="0" lvl="0" indent="0" algn="ctr" defTabSz="914400" rtl="0" eaLnBrk="1" fontAlgn="auto" latinLnBrk="0" hangingPunct="1">
              <a:lnSpc>
                <a:spcPct val="100000"/>
              </a:lnSpc>
              <a:spcBef>
                <a:spcPts val="0"/>
              </a:spcBef>
              <a:spcAft>
                <a:spcPts val="0"/>
              </a:spcAft>
              <a:buClrTx/>
              <a:buSzTx/>
              <a:buFont typeface="Marianne" panose="02000000000000000000" pitchFamily="2" charset="0"/>
              <a:buNone/>
              <a:tabLst/>
              <a:defRPr/>
            </a:pPr>
            <a:r>
              <a:rPr lang="fr-FR" dirty="0"/>
              <a:t>Picto</a:t>
            </a:r>
          </a:p>
        </p:txBody>
      </p:sp>
      <p:sp>
        <p:nvSpPr>
          <p:cNvPr id="2" name="Footer Placeholder 1" descr="Titre de la diapositive">
            <a:extLst>
              <a:ext uri="{FF2B5EF4-FFF2-40B4-BE49-F238E27FC236}">
                <a16:creationId xmlns:a16="http://schemas.microsoft.com/office/drawing/2014/main" id="{0469153B-27DD-CDA6-CD4A-1F544E45B8D9}"/>
              </a:ext>
            </a:extLst>
          </p:cNvPr>
          <p:cNvSpPr>
            <a:spLocks noGrp="1"/>
          </p:cNvSpPr>
          <p:nvPr>
            <p:ph type="ftr" sz="quarter" idx="10"/>
          </p:nvPr>
        </p:nvSpPr>
        <p:spPr>
          <a:xfrm>
            <a:off x="571758" y="6311001"/>
            <a:ext cx="1856549" cy="235134"/>
          </a:xfrm>
          <a:prstGeom prst="rect">
            <a:avLst/>
          </a:prstGeom>
        </p:spPr>
        <p:txBody>
          <a:bodyPr/>
          <a:lstStyle>
            <a:lvl1pPr>
              <a:defRPr>
                <a:solidFill>
                  <a:schemeClr val="bg2"/>
                </a:solidFill>
              </a:defRPr>
            </a:lvl1pPr>
          </a:lstStyle>
          <a:p>
            <a:r>
              <a:rPr lang="fr-FR"/>
              <a:t>Titre de la diapositive</a:t>
            </a:r>
            <a:endParaRPr lang="fr-FR" dirty="0"/>
          </a:p>
        </p:txBody>
      </p:sp>
      <p:sp>
        <p:nvSpPr>
          <p:cNvPr id="7" name="Text Placeholder 17">
            <a:extLst>
              <a:ext uri="{FF2B5EF4-FFF2-40B4-BE49-F238E27FC236}">
                <a16:creationId xmlns:a16="http://schemas.microsoft.com/office/drawing/2014/main" id="{3F7AEFC3-DF14-E900-2853-D80DE5200D22}"/>
              </a:ext>
              <a:ext uri="{C183D7F6-B498-43B3-948B-1728B52AA6E4}">
                <adec:decorative xmlns:adec="http://schemas.microsoft.com/office/drawing/2017/decorative" val="1"/>
              </a:ext>
            </a:extLst>
          </p:cNvPr>
          <p:cNvSpPr>
            <a:spLocks noGrp="1"/>
          </p:cNvSpPr>
          <p:nvPr>
            <p:ph type="body" sz="quarter" idx="39"/>
          </p:nvPr>
        </p:nvSpPr>
        <p:spPr>
          <a:xfrm>
            <a:off x="10630332" y="6180224"/>
            <a:ext cx="896649" cy="444679"/>
          </a:xfrm>
          <a:blipFill>
            <a:blip r:embed="rId2">
              <a:extLst>
                <a:ext uri="{96DAC541-7B7A-43D3-8B79-37D633B846F1}">
                  <asvg:svgBlip xmlns:asvg="http://schemas.microsoft.com/office/drawing/2016/SVG/main" r:embed="rId3"/>
                </a:ext>
              </a:extLst>
            </a:blip>
            <a:stretch>
              <a:fillRect/>
            </a:stretch>
          </a:blipFill>
        </p:spPr>
        <p:txBody>
          <a:bodyPr/>
          <a:lstStyle>
            <a:lvl1pPr>
              <a:defRPr sz="100">
                <a:solidFill>
                  <a:schemeClr val="tx2">
                    <a:alpha val="0"/>
                  </a:schemeClr>
                </a:solidFill>
              </a:defRPr>
            </a:lvl1pPr>
            <a:lvl2pPr>
              <a:defRPr sz="100">
                <a:solidFill>
                  <a:schemeClr val="tx2">
                    <a:alpha val="0"/>
                  </a:schemeClr>
                </a:solidFill>
              </a:defRPr>
            </a:lvl2pPr>
            <a:lvl3pPr>
              <a:defRPr sz="100">
                <a:solidFill>
                  <a:schemeClr val="tx2">
                    <a:alpha val="0"/>
                  </a:schemeClr>
                </a:solidFill>
              </a:defRPr>
            </a:lvl3pPr>
            <a:lvl4pPr>
              <a:defRPr sz="100">
                <a:solidFill>
                  <a:schemeClr val="tx2">
                    <a:alpha val="0"/>
                  </a:schemeClr>
                </a:solidFill>
              </a:defRPr>
            </a:lvl4pPr>
            <a:lvl5pPr>
              <a:defRPr sz="100">
                <a:solidFill>
                  <a:schemeClr val="tx2">
                    <a:alpha val="0"/>
                  </a:schemeClr>
                </a:solidFill>
              </a:defRPr>
            </a:lvl5pPr>
            <a:lvl6pPr>
              <a:defRPr sz="100">
                <a:solidFill>
                  <a:schemeClr val="tx2">
                    <a:alpha val="0"/>
                  </a:schemeClr>
                </a:solidFill>
              </a:defRPr>
            </a:lvl6pPr>
            <a:lvl7pPr>
              <a:defRPr sz="100">
                <a:solidFill>
                  <a:schemeClr val="tx2">
                    <a:alpha val="0"/>
                  </a:schemeClr>
                </a:solidFill>
              </a:defRPr>
            </a:lvl7pPr>
            <a:lvl8pPr>
              <a:defRPr sz="100">
                <a:solidFill>
                  <a:schemeClr val="tx2">
                    <a:alpha val="0"/>
                  </a:schemeClr>
                </a:solidFill>
              </a:defRPr>
            </a:lvl8pPr>
            <a:lvl9pPr>
              <a:defRPr sz="100">
                <a:solidFill>
                  <a:schemeClr val="tx2">
                    <a:alpha val="0"/>
                  </a:schemeClr>
                </a:solidFill>
              </a:defRPr>
            </a:lvl9pPr>
          </a:lstStyle>
          <a:p>
            <a:pPr lvl="0"/>
            <a:endParaRPr lang="fr-FR" dirty="0"/>
          </a:p>
        </p:txBody>
      </p:sp>
    </p:spTree>
    <p:extLst>
      <p:ext uri="{BB962C8B-B14F-4D97-AF65-F5344CB8AC3E}">
        <p14:creationId xmlns:p14="http://schemas.microsoft.com/office/powerpoint/2010/main" val="30162372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rgbClr val="FFFFFF"/>
        </a:solidFill>
        <a:effectLst/>
      </p:bgPr>
    </p:bg>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D7B1D7D4-A77F-CD6E-4F31-696851D72734}"/>
              </a:ext>
              <a:ext uri="{C183D7F6-B498-43B3-948B-1728B52AA6E4}">
                <adec:decorative xmlns:adec="http://schemas.microsoft.com/office/drawing/2017/decorative" val="1"/>
              </a:ext>
            </a:extLst>
          </p:cNvPr>
          <p:cNvSpPr/>
          <p:nvPr userDrawn="1"/>
        </p:nvSpPr>
        <p:spPr>
          <a:xfrm rot="10800000">
            <a:off x="-3" y="0"/>
            <a:ext cx="5587629" cy="6858000"/>
          </a:xfrm>
          <a:custGeom>
            <a:avLst/>
            <a:gdLst>
              <a:gd name="connsiteX0" fmla="*/ 378139 w 5075326"/>
              <a:gd name="connsiteY0" fmla="*/ 0 h 6858000"/>
              <a:gd name="connsiteX1" fmla="*/ 5075326 w 5075326"/>
              <a:gd name="connsiteY1" fmla="*/ 0 h 6858000"/>
              <a:gd name="connsiteX2" fmla="*/ 5075326 w 5075326"/>
              <a:gd name="connsiteY2" fmla="*/ 6858000 h 6858000"/>
              <a:gd name="connsiteX3" fmla="*/ 365542 w 5075326"/>
              <a:gd name="connsiteY3" fmla="*/ 6858000 h 6858000"/>
              <a:gd name="connsiteX4" fmla="*/ 363417 w 5075326"/>
              <a:gd name="connsiteY4" fmla="*/ 6852613 h 6858000"/>
              <a:gd name="connsiteX5" fmla="*/ 168536 w 5075326"/>
              <a:gd name="connsiteY5" fmla="*/ 5986189 h 6858000"/>
              <a:gd name="connsiteX6" fmla="*/ 331966 w 5075326"/>
              <a:gd name="connsiteY6" fmla="*/ 14678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5326" h="6858000">
                <a:moveTo>
                  <a:pt x="378139" y="0"/>
                </a:moveTo>
                <a:lnTo>
                  <a:pt x="5075326" y="0"/>
                </a:lnTo>
                <a:lnTo>
                  <a:pt x="5075326" y="6858000"/>
                </a:lnTo>
                <a:lnTo>
                  <a:pt x="365542" y="6858000"/>
                </a:lnTo>
                <a:lnTo>
                  <a:pt x="363417" y="6852613"/>
                </a:lnTo>
                <a:cubicBezTo>
                  <a:pt x="265540" y="6572611"/>
                  <a:pt x="208132" y="6274676"/>
                  <a:pt x="168536" y="5986189"/>
                </a:cubicBezTo>
                <a:cubicBezTo>
                  <a:pt x="-34336" y="4368644"/>
                  <a:pt x="-130792" y="1802044"/>
                  <a:pt x="331966" y="146786"/>
                </a:cubicBezTo>
                <a:close/>
              </a:path>
            </a:pathLst>
          </a:custGeom>
          <a:solidFill>
            <a:schemeClr val="accent1"/>
          </a:solidFill>
          <a:ln w="9525" cap="flat">
            <a:noFill/>
            <a:prstDash val="solid"/>
            <a:miter/>
          </a:ln>
        </p:spPr>
        <p:txBody>
          <a:bodyPr lIns="540000" tIns="360000" rIns="288000" rtlCol="0" anchor="t"/>
          <a:lstStyle/>
          <a:p>
            <a:pPr>
              <a:spcAft>
                <a:spcPts val="2400"/>
              </a:spcAft>
            </a:pPr>
            <a:endParaRPr lang="fr-FR" sz="1200" spc="-30" dirty="0">
              <a:solidFill>
                <a:schemeClr val="bg2"/>
              </a:solidFill>
              <a:latin typeface="Marianne Light" panose="02000000000000000000" pitchFamily="2" charset="0"/>
            </a:endParaRPr>
          </a:p>
        </p:txBody>
      </p:sp>
      <p:sp>
        <p:nvSpPr>
          <p:cNvPr id="5" name="Title 3">
            <a:extLst>
              <a:ext uri="{FF2B5EF4-FFF2-40B4-BE49-F238E27FC236}">
                <a16:creationId xmlns:a16="http://schemas.microsoft.com/office/drawing/2014/main" id="{02823D60-B007-1D30-9D16-900FE4B57AC5}"/>
              </a:ext>
            </a:extLst>
          </p:cNvPr>
          <p:cNvSpPr>
            <a:spLocks noGrp="1"/>
          </p:cNvSpPr>
          <p:nvPr>
            <p:ph type="title"/>
          </p:nvPr>
        </p:nvSpPr>
        <p:spPr>
          <a:xfrm>
            <a:off x="574675" y="380072"/>
            <a:ext cx="4070423" cy="1325563"/>
          </a:xfrm>
        </p:spPr>
        <p:txBody>
          <a:bodyPr anchor="ctr"/>
          <a:lstStyle>
            <a:lvl1pPr>
              <a:defRPr lang="fr-FR" sz="5400" kern="1200" spc="-20" dirty="0">
                <a:solidFill>
                  <a:schemeClr val="bg1"/>
                </a:solidFill>
                <a:latin typeface="Marianne" panose="02000000000000000000" pitchFamily="2" charset="0"/>
                <a:ea typeface="+mn-ea"/>
                <a:cs typeface="+mn-cs"/>
              </a:defRPr>
            </a:lvl1pPr>
          </a:lstStyle>
          <a:p>
            <a:pPr marL="0" lvl="0" indent="0" algn="l" defTabSz="914400" rtl="0" eaLnBrk="1" latinLnBrk="0" hangingPunct="1">
              <a:lnSpc>
                <a:spcPct val="90000"/>
              </a:lnSpc>
              <a:spcBef>
                <a:spcPts val="0"/>
              </a:spcBef>
              <a:spcAft>
                <a:spcPts val="1200"/>
              </a:spcAft>
              <a:buFont typeface="Marianne" panose="02000000000000000000" pitchFamily="2" charset="0"/>
              <a:buNone/>
            </a:pPr>
            <a:r>
              <a:rPr lang="en-US" dirty="0"/>
              <a:t>Click to edit</a:t>
            </a:r>
            <a:endParaRPr lang="fr-FR" dirty="0"/>
          </a:p>
        </p:txBody>
      </p:sp>
      <p:sp>
        <p:nvSpPr>
          <p:cNvPr id="7" name="Text Placeholder 9">
            <a:extLst>
              <a:ext uri="{FF2B5EF4-FFF2-40B4-BE49-F238E27FC236}">
                <a16:creationId xmlns:a16="http://schemas.microsoft.com/office/drawing/2014/main" id="{4525D83B-026B-D6C9-26B6-29B3C50A43AF}"/>
              </a:ext>
            </a:extLst>
          </p:cNvPr>
          <p:cNvSpPr>
            <a:spLocks noGrp="1"/>
          </p:cNvSpPr>
          <p:nvPr>
            <p:ph type="body" sz="quarter" idx="24"/>
          </p:nvPr>
        </p:nvSpPr>
        <p:spPr>
          <a:xfrm>
            <a:off x="574676" y="1869439"/>
            <a:ext cx="4069244" cy="394716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28" name="Text Placeholder 14">
            <a:extLst>
              <a:ext uri="{FF2B5EF4-FFF2-40B4-BE49-F238E27FC236}">
                <a16:creationId xmlns:a16="http://schemas.microsoft.com/office/drawing/2014/main" id="{D2B7FD5C-6687-6D69-BD19-BCB5FB5DB07D}"/>
              </a:ext>
            </a:extLst>
          </p:cNvPr>
          <p:cNvSpPr>
            <a:spLocks noGrp="1"/>
          </p:cNvSpPr>
          <p:nvPr>
            <p:ph type="body" sz="quarter" idx="43"/>
          </p:nvPr>
        </p:nvSpPr>
        <p:spPr>
          <a:xfrm>
            <a:off x="6473228" y="574674"/>
            <a:ext cx="5137836" cy="2290211"/>
          </a:xfrm>
          <a:prstGeom prst="roundRect">
            <a:avLst/>
          </a:prstGeom>
          <a:solidFill>
            <a:schemeClr val="accent1">
              <a:lumMod val="20000"/>
              <a:lumOff val="80000"/>
            </a:schemeClr>
          </a:solidFill>
        </p:spPr>
        <p:txBody>
          <a:bodyPr lIns="1080000" tIns="0" rIns="288000" anchor="ctr"/>
          <a:lstStyle>
            <a:lvl1pPr>
              <a:lnSpc>
                <a:spcPct val="100000"/>
              </a:lnSpc>
              <a:spcAft>
                <a:spcPts val="1200"/>
              </a:spcAft>
              <a:defRPr sz="1400">
                <a:solidFill>
                  <a:schemeClr val="tx2"/>
                </a:solidFill>
                <a:latin typeface="Marianne Medium" panose="02000000000000000000" pitchFamily="2" charset="0"/>
              </a:defRPr>
            </a:lvl1pPr>
            <a:lvl2pPr>
              <a:lnSpc>
                <a:spcPct val="100000"/>
              </a:lnSpc>
              <a:spcAft>
                <a:spcPts val="0"/>
              </a:spcAft>
              <a:defRPr sz="1400">
                <a:solidFill>
                  <a:schemeClr val="tx2"/>
                </a:solidFill>
                <a:latin typeface="Marianne Light" panose="02000000000000000000" pitchFamily="2" charset="0"/>
              </a:defRPr>
            </a:lvl2pPr>
            <a:lvl3pPr>
              <a:lnSpc>
                <a:spcPct val="100000"/>
              </a:lnSpc>
              <a:spcAft>
                <a:spcPts val="0"/>
              </a:spcAft>
              <a:defRPr sz="1400">
                <a:solidFill>
                  <a:schemeClr val="tx2"/>
                </a:solidFill>
                <a:latin typeface="Marianne Light" panose="02000000000000000000" pitchFamily="2" charset="0"/>
              </a:defRPr>
            </a:lvl3pPr>
            <a:lvl4pPr>
              <a:lnSpc>
                <a:spcPct val="100000"/>
              </a:lnSpc>
              <a:spcAft>
                <a:spcPts val="0"/>
              </a:spcAft>
              <a:defRPr sz="1400">
                <a:solidFill>
                  <a:schemeClr val="tx2"/>
                </a:solidFill>
                <a:latin typeface="Marianne Light" panose="02000000000000000000" pitchFamily="2" charset="0"/>
              </a:defRPr>
            </a:lvl4pPr>
            <a:lvl5pPr>
              <a:lnSpc>
                <a:spcPct val="100000"/>
              </a:lnSpc>
              <a:spcAft>
                <a:spcPts val="0"/>
              </a:spcAft>
              <a:defRPr sz="1400">
                <a:solidFill>
                  <a:schemeClr val="tx2"/>
                </a:solidFill>
                <a:latin typeface="Marianne Light" panose="02000000000000000000" pitchFamily="2" charset="0"/>
              </a:defRPr>
            </a:lvl5pPr>
            <a:lvl6pPr>
              <a:lnSpc>
                <a:spcPct val="100000"/>
              </a:lnSpc>
              <a:spcAft>
                <a:spcPts val="0"/>
              </a:spcAft>
              <a:defRPr sz="1400">
                <a:solidFill>
                  <a:schemeClr val="tx2"/>
                </a:solidFill>
                <a:latin typeface="Marianne Light" panose="02000000000000000000" pitchFamily="2" charset="0"/>
              </a:defRPr>
            </a:lvl6pPr>
            <a:lvl7pPr>
              <a:lnSpc>
                <a:spcPct val="100000"/>
              </a:lnSpc>
              <a:spcAft>
                <a:spcPts val="0"/>
              </a:spcAft>
              <a:defRPr sz="1400">
                <a:solidFill>
                  <a:schemeClr val="tx2"/>
                </a:solidFill>
                <a:latin typeface="Marianne Light" panose="02000000000000000000" pitchFamily="2" charset="0"/>
              </a:defRPr>
            </a:lvl7pPr>
            <a:lvl8pPr>
              <a:lnSpc>
                <a:spcPct val="100000"/>
              </a:lnSpc>
              <a:spcAft>
                <a:spcPts val="0"/>
              </a:spcAft>
              <a:defRPr sz="1400">
                <a:solidFill>
                  <a:schemeClr val="tx2"/>
                </a:solidFill>
                <a:latin typeface="Marianne Light" panose="02000000000000000000" pitchFamily="2" charset="0"/>
              </a:defRPr>
            </a:lvl8pPr>
            <a:lvl9pPr>
              <a:lnSpc>
                <a:spcPct val="100000"/>
              </a:lnSpc>
              <a:spcAft>
                <a:spcPts val="0"/>
              </a:spcAft>
              <a:defRPr sz="1400">
                <a:solidFill>
                  <a:schemeClr val="tx2"/>
                </a:solidFill>
                <a:latin typeface="Marianne Light" panose="02000000000000000000" pitchFamily="2" charset="0"/>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31" name="Picture Placeholder 12">
            <a:extLst>
              <a:ext uri="{FF2B5EF4-FFF2-40B4-BE49-F238E27FC236}">
                <a16:creationId xmlns:a16="http://schemas.microsoft.com/office/drawing/2014/main" id="{C3F83AF8-FFF7-1E77-E820-DB1A59E6AD0D}"/>
              </a:ext>
            </a:extLst>
          </p:cNvPr>
          <p:cNvSpPr>
            <a:spLocks noGrp="1"/>
          </p:cNvSpPr>
          <p:nvPr>
            <p:ph type="pic" sz="quarter" idx="17"/>
          </p:nvPr>
        </p:nvSpPr>
        <p:spPr>
          <a:xfrm>
            <a:off x="5882289" y="978331"/>
            <a:ext cx="1482902" cy="1482898"/>
          </a:xfrm>
          <a:prstGeom prst="rect">
            <a:avLst/>
          </a:prstGeom>
        </p:spPr>
        <p:txBody>
          <a:bodyPr anchor="ctr"/>
          <a:lstStyle>
            <a:lvl1pPr algn="ctr">
              <a:defRPr sz="1000"/>
            </a:lvl1pPr>
          </a:lstStyle>
          <a:p>
            <a:endParaRPr lang="fr-FR" dirty="0"/>
          </a:p>
        </p:txBody>
      </p:sp>
      <p:sp>
        <p:nvSpPr>
          <p:cNvPr id="29" name="Text Placeholder 14">
            <a:extLst>
              <a:ext uri="{FF2B5EF4-FFF2-40B4-BE49-F238E27FC236}">
                <a16:creationId xmlns:a16="http://schemas.microsoft.com/office/drawing/2014/main" id="{A92E29AB-80FC-8D0E-7245-540A9181F815}"/>
              </a:ext>
            </a:extLst>
          </p:cNvPr>
          <p:cNvSpPr>
            <a:spLocks noGrp="1"/>
          </p:cNvSpPr>
          <p:nvPr>
            <p:ph type="body" sz="quarter" idx="44"/>
          </p:nvPr>
        </p:nvSpPr>
        <p:spPr>
          <a:xfrm>
            <a:off x="6473228" y="3526389"/>
            <a:ext cx="5137836" cy="2290210"/>
          </a:xfrm>
          <a:prstGeom prst="roundRect">
            <a:avLst/>
          </a:prstGeom>
          <a:solidFill>
            <a:schemeClr val="accent1">
              <a:lumMod val="20000"/>
              <a:lumOff val="80000"/>
            </a:schemeClr>
          </a:solidFill>
        </p:spPr>
        <p:txBody>
          <a:bodyPr lIns="1080000" tIns="0" rIns="288000" anchor="ctr"/>
          <a:lstStyle>
            <a:lvl1pPr>
              <a:lnSpc>
                <a:spcPct val="100000"/>
              </a:lnSpc>
              <a:spcAft>
                <a:spcPts val="1200"/>
              </a:spcAft>
              <a:defRPr sz="1400">
                <a:solidFill>
                  <a:schemeClr val="tx2"/>
                </a:solidFill>
                <a:latin typeface="Marianne Medium" panose="02000000000000000000" pitchFamily="2" charset="0"/>
              </a:defRPr>
            </a:lvl1pPr>
            <a:lvl2pPr>
              <a:lnSpc>
                <a:spcPct val="100000"/>
              </a:lnSpc>
              <a:spcAft>
                <a:spcPts val="0"/>
              </a:spcAft>
              <a:defRPr sz="1400">
                <a:solidFill>
                  <a:schemeClr val="tx2"/>
                </a:solidFill>
                <a:latin typeface="Marianne Light" panose="02000000000000000000" pitchFamily="2" charset="0"/>
              </a:defRPr>
            </a:lvl2pPr>
            <a:lvl3pPr>
              <a:lnSpc>
                <a:spcPct val="100000"/>
              </a:lnSpc>
              <a:spcAft>
                <a:spcPts val="0"/>
              </a:spcAft>
              <a:defRPr sz="1400">
                <a:solidFill>
                  <a:schemeClr val="tx2"/>
                </a:solidFill>
                <a:latin typeface="Marianne Light" panose="02000000000000000000" pitchFamily="2" charset="0"/>
              </a:defRPr>
            </a:lvl3pPr>
            <a:lvl4pPr>
              <a:lnSpc>
                <a:spcPct val="100000"/>
              </a:lnSpc>
              <a:spcAft>
                <a:spcPts val="0"/>
              </a:spcAft>
              <a:defRPr sz="1400">
                <a:solidFill>
                  <a:schemeClr val="tx2"/>
                </a:solidFill>
                <a:latin typeface="Marianne Light" panose="02000000000000000000" pitchFamily="2" charset="0"/>
              </a:defRPr>
            </a:lvl4pPr>
            <a:lvl5pPr>
              <a:lnSpc>
                <a:spcPct val="100000"/>
              </a:lnSpc>
              <a:spcAft>
                <a:spcPts val="0"/>
              </a:spcAft>
              <a:defRPr sz="1400">
                <a:solidFill>
                  <a:schemeClr val="tx2"/>
                </a:solidFill>
                <a:latin typeface="Marianne Light" panose="02000000000000000000" pitchFamily="2" charset="0"/>
              </a:defRPr>
            </a:lvl5pPr>
            <a:lvl6pPr>
              <a:lnSpc>
                <a:spcPct val="100000"/>
              </a:lnSpc>
              <a:spcAft>
                <a:spcPts val="0"/>
              </a:spcAft>
              <a:defRPr sz="1400">
                <a:solidFill>
                  <a:schemeClr val="tx2"/>
                </a:solidFill>
                <a:latin typeface="Marianne Light" panose="02000000000000000000" pitchFamily="2" charset="0"/>
              </a:defRPr>
            </a:lvl6pPr>
            <a:lvl7pPr>
              <a:lnSpc>
                <a:spcPct val="100000"/>
              </a:lnSpc>
              <a:spcAft>
                <a:spcPts val="0"/>
              </a:spcAft>
              <a:defRPr sz="1400">
                <a:solidFill>
                  <a:schemeClr val="tx2"/>
                </a:solidFill>
                <a:latin typeface="Marianne Light" panose="02000000000000000000" pitchFamily="2" charset="0"/>
              </a:defRPr>
            </a:lvl7pPr>
            <a:lvl8pPr>
              <a:lnSpc>
                <a:spcPct val="100000"/>
              </a:lnSpc>
              <a:spcAft>
                <a:spcPts val="0"/>
              </a:spcAft>
              <a:defRPr sz="1400">
                <a:solidFill>
                  <a:schemeClr val="tx2"/>
                </a:solidFill>
                <a:latin typeface="Marianne Light" panose="02000000000000000000" pitchFamily="2" charset="0"/>
              </a:defRPr>
            </a:lvl8pPr>
            <a:lvl9pPr>
              <a:lnSpc>
                <a:spcPct val="100000"/>
              </a:lnSpc>
              <a:spcAft>
                <a:spcPts val="0"/>
              </a:spcAft>
              <a:defRPr sz="1400">
                <a:solidFill>
                  <a:schemeClr val="tx2"/>
                </a:solidFill>
                <a:latin typeface="Marianne Light" panose="02000000000000000000" pitchFamily="2" charset="0"/>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41" name="Picture Placeholder 12">
            <a:extLst>
              <a:ext uri="{FF2B5EF4-FFF2-40B4-BE49-F238E27FC236}">
                <a16:creationId xmlns:a16="http://schemas.microsoft.com/office/drawing/2014/main" id="{3CA883B6-3D31-179E-643B-119B00E3319F}"/>
              </a:ext>
            </a:extLst>
          </p:cNvPr>
          <p:cNvSpPr>
            <a:spLocks noGrp="1"/>
          </p:cNvSpPr>
          <p:nvPr>
            <p:ph type="pic" sz="quarter" idx="46"/>
          </p:nvPr>
        </p:nvSpPr>
        <p:spPr>
          <a:xfrm>
            <a:off x="5882289" y="3930045"/>
            <a:ext cx="1482902" cy="1482898"/>
          </a:xfrm>
          <a:prstGeom prst="rect">
            <a:avLst/>
          </a:prstGeom>
        </p:spPr>
        <p:txBody>
          <a:bodyPr anchor="ctr"/>
          <a:lstStyle>
            <a:lvl1pPr algn="ctr">
              <a:defRPr sz="1000"/>
            </a:lvl1pPr>
          </a:lstStyle>
          <a:p>
            <a:endParaRPr lang="fr-FR" dirty="0"/>
          </a:p>
        </p:txBody>
      </p:sp>
      <p:sp>
        <p:nvSpPr>
          <p:cNvPr id="2" name="Footer Placeholder 1" descr="Titre de la diapositive">
            <a:extLst>
              <a:ext uri="{FF2B5EF4-FFF2-40B4-BE49-F238E27FC236}">
                <a16:creationId xmlns:a16="http://schemas.microsoft.com/office/drawing/2014/main" id="{D8F008E0-BDDE-4ECE-50C8-895ACBDC779C}"/>
              </a:ext>
            </a:extLst>
          </p:cNvPr>
          <p:cNvSpPr>
            <a:spLocks noGrp="1"/>
          </p:cNvSpPr>
          <p:nvPr>
            <p:ph type="ftr" sz="quarter" idx="10"/>
          </p:nvPr>
        </p:nvSpPr>
        <p:spPr>
          <a:xfrm>
            <a:off x="571758" y="6311001"/>
            <a:ext cx="1856549" cy="235134"/>
          </a:xfrm>
          <a:prstGeom prst="rect">
            <a:avLst/>
          </a:prstGeom>
        </p:spPr>
        <p:txBody>
          <a:bodyPr/>
          <a:lstStyle>
            <a:lvl1pPr>
              <a:defRPr>
                <a:solidFill>
                  <a:schemeClr val="bg1"/>
                </a:solidFill>
              </a:defRPr>
            </a:lvl1pPr>
          </a:lstStyle>
          <a:p>
            <a:r>
              <a:rPr lang="fr-FR" dirty="0"/>
              <a:t>Titre de la diapositive</a:t>
            </a:r>
          </a:p>
        </p:txBody>
      </p:sp>
      <p:pic>
        <p:nvPicPr>
          <p:cNvPr id="11" name="Graphic 1">
            <a:extLst>
              <a:ext uri="{FF2B5EF4-FFF2-40B4-BE49-F238E27FC236}">
                <a16:creationId xmlns:a16="http://schemas.microsoft.com/office/drawing/2014/main" id="{15397B0B-E846-94C5-F302-9ED99B3444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25658" y="6180224"/>
            <a:ext cx="896649" cy="444679"/>
          </a:xfrm>
          <a:prstGeom prst="rect">
            <a:avLst/>
          </a:prstGeom>
        </p:spPr>
      </p:pic>
    </p:spTree>
    <p:extLst>
      <p:ext uri="{BB962C8B-B14F-4D97-AF65-F5344CB8AC3E}">
        <p14:creationId xmlns:p14="http://schemas.microsoft.com/office/powerpoint/2010/main" val="1001605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id="{44CD58D7-78D8-5A17-A188-238F3302F3EC}"/>
              </a:ext>
              <a:ext uri="{C183D7F6-B498-43B3-948B-1728B52AA6E4}">
                <adec:decorative xmlns:adec="http://schemas.microsoft.com/office/drawing/2017/decorative" val="1"/>
              </a:ext>
            </a:extLst>
          </p:cNvPr>
          <p:cNvSpPr/>
          <p:nvPr userDrawn="1"/>
        </p:nvSpPr>
        <p:spPr>
          <a:xfrm rot="10800000">
            <a:off x="0" y="0"/>
            <a:ext cx="1309535" cy="5204582"/>
          </a:xfrm>
          <a:custGeom>
            <a:avLst/>
            <a:gdLst>
              <a:gd name="connsiteX0" fmla="*/ 1309535 w 1309535"/>
              <a:gd name="connsiteY0" fmla="*/ 5204582 h 5204582"/>
              <a:gd name="connsiteX1" fmla="*/ 121487 w 1309535"/>
              <a:gd name="connsiteY1" fmla="*/ 5204582 h 5204582"/>
              <a:gd name="connsiteX2" fmla="*/ 120441 w 1309535"/>
              <a:gd name="connsiteY2" fmla="*/ 5199379 h 5204582"/>
              <a:gd name="connsiteX3" fmla="*/ 1298653 w 1309535"/>
              <a:gd name="connsiteY3" fmla="*/ 11547 h 5204582"/>
              <a:gd name="connsiteX4" fmla="*/ 1309535 w 1309535"/>
              <a:gd name="connsiteY4" fmla="*/ 0 h 5204582"/>
              <a:gd name="connsiteX0" fmla="*/ 1309535 w 1400975"/>
              <a:gd name="connsiteY0" fmla="*/ 5204582 h 5296022"/>
              <a:gd name="connsiteX1" fmla="*/ 121487 w 1400975"/>
              <a:gd name="connsiteY1" fmla="*/ 5204582 h 5296022"/>
              <a:gd name="connsiteX2" fmla="*/ 120441 w 1400975"/>
              <a:gd name="connsiteY2" fmla="*/ 5199379 h 5296022"/>
              <a:gd name="connsiteX3" fmla="*/ 1298653 w 1400975"/>
              <a:gd name="connsiteY3" fmla="*/ 11547 h 5296022"/>
              <a:gd name="connsiteX4" fmla="*/ 1309535 w 1400975"/>
              <a:gd name="connsiteY4" fmla="*/ 0 h 5296022"/>
              <a:gd name="connsiteX5" fmla="*/ 1400975 w 1400975"/>
              <a:gd name="connsiteY5" fmla="*/ 5296022 h 5296022"/>
              <a:gd name="connsiteX0" fmla="*/ 1309535 w 1309535"/>
              <a:gd name="connsiteY0" fmla="*/ 5204582 h 5204582"/>
              <a:gd name="connsiteX1" fmla="*/ 121487 w 1309535"/>
              <a:gd name="connsiteY1" fmla="*/ 5204582 h 5204582"/>
              <a:gd name="connsiteX2" fmla="*/ 120441 w 1309535"/>
              <a:gd name="connsiteY2" fmla="*/ 5199379 h 5204582"/>
              <a:gd name="connsiteX3" fmla="*/ 1298653 w 1309535"/>
              <a:gd name="connsiteY3" fmla="*/ 11547 h 5204582"/>
              <a:gd name="connsiteX4" fmla="*/ 1309535 w 1309535"/>
              <a:gd name="connsiteY4" fmla="*/ 0 h 5204582"/>
              <a:gd name="connsiteX0" fmla="*/ 121487 w 1309535"/>
              <a:gd name="connsiteY0" fmla="*/ 5204582 h 5204582"/>
              <a:gd name="connsiteX1" fmla="*/ 120441 w 1309535"/>
              <a:gd name="connsiteY1" fmla="*/ 5199379 h 5204582"/>
              <a:gd name="connsiteX2" fmla="*/ 1298653 w 1309535"/>
              <a:gd name="connsiteY2" fmla="*/ 11547 h 5204582"/>
              <a:gd name="connsiteX3" fmla="*/ 1309535 w 1309535"/>
              <a:gd name="connsiteY3" fmla="*/ 0 h 5204582"/>
            </a:gdLst>
            <a:ahLst/>
            <a:cxnLst>
              <a:cxn ang="0">
                <a:pos x="connsiteX0" y="connsiteY0"/>
              </a:cxn>
              <a:cxn ang="0">
                <a:pos x="connsiteX1" y="connsiteY1"/>
              </a:cxn>
              <a:cxn ang="0">
                <a:pos x="connsiteX2" y="connsiteY2"/>
              </a:cxn>
              <a:cxn ang="0">
                <a:pos x="connsiteX3" y="connsiteY3"/>
              </a:cxn>
            </a:cxnLst>
            <a:rect l="l" t="t" r="r" b="b"/>
            <a:pathLst>
              <a:path w="1309535" h="5204582">
                <a:moveTo>
                  <a:pt x="121487" y="5204582"/>
                </a:moveTo>
                <a:lnTo>
                  <a:pt x="120441" y="5199379"/>
                </a:lnTo>
                <a:cubicBezTo>
                  <a:pt x="-176764" y="3459435"/>
                  <a:pt x="25807" y="1522431"/>
                  <a:pt x="1298653" y="11547"/>
                </a:cubicBezTo>
                <a:lnTo>
                  <a:pt x="1309535" y="0"/>
                </a:lnTo>
              </a:path>
            </a:pathLst>
          </a:custGeom>
          <a:noFill/>
          <a:ln w="12700" cap="flat">
            <a:solidFill>
              <a:schemeClr val="accent6"/>
            </a:solidFill>
            <a:prstDash val="solid"/>
            <a:miter/>
          </a:ln>
        </p:spPr>
        <p:txBody>
          <a:bodyPr lIns="540000" tIns="360000" rIns="288000" rtlCol="0" anchor="t"/>
          <a:lstStyle/>
          <a:p>
            <a:pPr>
              <a:spcAft>
                <a:spcPts val="2400"/>
              </a:spcAft>
            </a:pPr>
            <a:endParaRPr lang="fr-FR" sz="1200" spc="-30" dirty="0">
              <a:solidFill>
                <a:schemeClr val="bg2"/>
              </a:solidFill>
              <a:latin typeface="Marianne Light" panose="02000000000000000000" pitchFamily="2" charset="0"/>
            </a:endParaRPr>
          </a:p>
        </p:txBody>
      </p:sp>
      <p:sp>
        <p:nvSpPr>
          <p:cNvPr id="18" name="Text Placeholder 14">
            <a:extLst>
              <a:ext uri="{FF2B5EF4-FFF2-40B4-BE49-F238E27FC236}">
                <a16:creationId xmlns:a16="http://schemas.microsoft.com/office/drawing/2014/main" id="{EB23A81C-0601-8D71-6316-415A0C023072}"/>
              </a:ext>
              <a:ext uri="{C183D7F6-B498-43B3-948B-1728B52AA6E4}">
                <adec:decorative xmlns:adec="http://schemas.microsoft.com/office/drawing/2017/decorative" val="1"/>
              </a:ext>
            </a:extLst>
          </p:cNvPr>
          <p:cNvSpPr>
            <a:spLocks noGrp="1"/>
          </p:cNvSpPr>
          <p:nvPr>
            <p:ph type="body" sz="quarter" idx="36"/>
          </p:nvPr>
        </p:nvSpPr>
        <p:spPr>
          <a:xfrm>
            <a:off x="836613" y="1910376"/>
            <a:ext cx="790575" cy="790575"/>
          </a:xfrm>
          <a:prstGeom prst="ellipse">
            <a:avLst/>
          </a:prstGeom>
          <a:solidFill>
            <a:schemeClr val="accent6"/>
          </a:solidFill>
        </p:spPr>
        <p:txBody>
          <a:bodyPr anchor="ctr"/>
          <a:lstStyle>
            <a:lvl1pPr algn="ctr">
              <a:lnSpc>
                <a:spcPct val="100000"/>
              </a:lnSpc>
              <a:spcAft>
                <a:spcPts val="0"/>
              </a:spcAft>
              <a:defRPr sz="3800">
                <a:solidFill>
                  <a:schemeClr val="accent3">
                    <a:alpha val="0"/>
                  </a:schemeClr>
                </a:solidFill>
                <a:latin typeface="Marianne" panose="02000000000000000000" pitchFamily="2" charset="0"/>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19" name="Picture Placeholder 12">
            <a:extLst>
              <a:ext uri="{FF2B5EF4-FFF2-40B4-BE49-F238E27FC236}">
                <a16:creationId xmlns:a16="http://schemas.microsoft.com/office/drawing/2014/main" id="{39B37FF7-EEC5-C617-9A0E-73FBD2B66A9D}"/>
              </a:ext>
            </a:extLst>
          </p:cNvPr>
          <p:cNvSpPr>
            <a:spLocks noGrp="1"/>
          </p:cNvSpPr>
          <p:nvPr>
            <p:ph type="pic" sz="quarter" idx="17"/>
          </p:nvPr>
        </p:nvSpPr>
        <p:spPr>
          <a:xfrm>
            <a:off x="901701" y="1975464"/>
            <a:ext cx="660400" cy="660400"/>
          </a:xfrm>
          <a:prstGeom prst="ellipse">
            <a:avLst/>
          </a:prstGeom>
        </p:spPr>
        <p:txBody>
          <a:bodyPr anchor="ctr"/>
          <a:lstStyle>
            <a:lvl1pPr algn="ctr">
              <a:defRPr sz="800"/>
            </a:lvl1pPr>
          </a:lstStyle>
          <a:p>
            <a:endParaRPr lang="fr-FR" dirty="0"/>
          </a:p>
        </p:txBody>
      </p:sp>
      <p:sp>
        <p:nvSpPr>
          <p:cNvPr id="16" name="Title 29">
            <a:extLst>
              <a:ext uri="{FF2B5EF4-FFF2-40B4-BE49-F238E27FC236}">
                <a16:creationId xmlns:a16="http://schemas.microsoft.com/office/drawing/2014/main" id="{8696F007-0692-050C-3E59-5803D154D546}"/>
              </a:ext>
            </a:extLst>
          </p:cNvPr>
          <p:cNvSpPr>
            <a:spLocks noGrp="1"/>
          </p:cNvSpPr>
          <p:nvPr>
            <p:ph type="title"/>
          </p:nvPr>
        </p:nvSpPr>
        <p:spPr>
          <a:xfrm>
            <a:off x="1895185" y="574675"/>
            <a:ext cx="9720552" cy="711200"/>
          </a:xfrm>
        </p:spPr>
        <p:txBody>
          <a:bodyPr anchor="t"/>
          <a:lstStyle>
            <a:lvl1pPr>
              <a:defRPr sz="5400" spc="-20">
                <a:solidFill>
                  <a:schemeClr val="accent6"/>
                </a:solidFill>
              </a:defRPr>
            </a:lvl1pPr>
          </a:lstStyle>
          <a:p>
            <a:r>
              <a:rPr lang="en-US" dirty="0"/>
              <a:t>Click to edit Master title</a:t>
            </a:r>
            <a:endParaRPr lang="fr-FR" dirty="0"/>
          </a:p>
        </p:txBody>
      </p:sp>
      <p:sp>
        <p:nvSpPr>
          <p:cNvPr id="2" name="Footer Placeholder 1" descr="Titre de la diapositive">
            <a:extLst>
              <a:ext uri="{FF2B5EF4-FFF2-40B4-BE49-F238E27FC236}">
                <a16:creationId xmlns:a16="http://schemas.microsoft.com/office/drawing/2014/main" id="{25733B4B-3257-E5E2-40AE-6DDEDCC391ED}"/>
              </a:ext>
            </a:extLst>
          </p:cNvPr>
          <p:cNvSpPr>
            <a:spLocks noGrp="1"/>
          </p:cNvSpPr>
          <p:nvPr>
            <p:ph type="ftr" sz="quarter" idx="10"/>
          </p:nvPr>
        </p:nvSpPr>
        <p:spPr>
          <a:xfrm>
            <a:off x="571758" y="6311001"/>
            <a:ext cx="1856549" cy="235134"/>
          </a:xfrm>
          <a:prstGeom prst="rect">
            <a:avLst/>
          </a:prstGeom>
        </p:spPr>
        <p:txBody>
          <a:bodyPr/>
          <a:lstStyle>
            <a:lvl1pPr>
              <a:defRPr>
                <a:solidFill>
                  <a:schemeClr val="bg2"/>
                </a:solidFill>
              </a:defRPr>
            </a:lvl1pPr>
          </a:lstStyle>
          <a:p>
            <a:r>
              <a:rPr lang="fr-FR"/>
              <a:t>Titre de la diapositive</a:t>
            </a:r>
            <a:endParaRPr lang="fr-FR" dirty="0"/>
          </a:p>
        </p:txBody>
      </p:sp>
      <p:pic>
        <p:nvPicPr>
          <p:cNvPr id="8" name="Graphic 1">
            <a:extLst>
              <a:ext uri="{FF2B5EF4-FFF2-40B4-BE49-F238E27FC236}">
                <a16:creationId xmlns:a16="http://schemas.microsoft.com/office/drawing/2014/main" id="{53A8FFC1-B893-1D6B-1858-69770A7DB01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
        <p:nvSpPr>
          <p:cNvPr id="3" name="Text Placeholder 14">
            <a:extLst>
              <a:ext uri="{FF2B5EF4-FFF2-40B4-BE49-F238E27FC236}">
                <a16:creationId xmlns:a16="http://schemas.microsoft.com/office/drawing/2014/main" id="{562255DB-2734-C0DF-C938-0C255B306EF8}"/>
              </a:ext>
            </a:extLst>
          </p:cNvPr>
          <p:cNvSpPr>
            <a:spLocks noGrp="1"/>
          </p:cNvSpPr>
          <p:nvPr>
            <p:ph type="body" sz="quarter" idx="19"/>
          </p:nvPr>
        </p:nvSpPr>
        <p:spPr>
          <a:xfrm>
            <a:off x="1895187" y="2046104"/>
            <a:ext cx="4556414" cy="3730582"/>
          </a:xfrm>
        </p:spPr>
        <p:txBody>
          <a:bodyPr numCol="1" spcCol="0" anchor="t"/>
          <a:lstStyle>
            <a:lvl1pPr>
              <a:lnSpc>
                <a:spcPct val="90000"/>
              </a:lnSpc>
              <a:spcAft>
                <a:spcPts val="2400"/>
              </a:spcAft>
              <a:defRPr sz="1600" b="1">
                <a:solidFill>
                  <a:schemeClr val="accent6"/>
                </a:solidFill>
                <a:latin typeface="+mj-lt"/>
              </a:defRPr>
            </a:lvl1pPr>
            <a:lvl2pPr>
              <a:spcAft>
                <a:spcPts val="600"/>
              </a:spcAft>
              <a:defRPr sz="1200">
                <a:solidFill>
                  <a:schemeClr val="tx2"/>
                </a:solidFill>
                <a:latin typeface="+mn-lt"/>
              </a:defRPr>
            </a:lvl2pPr>
            <a:lvl3pPr>
              <a:spcAft>
                <a:spcPts val="600"/>
              </a:spcAft>
              <a:defRPr sz="1200">
                <a:latin typeface="+mn-lt"/>
              </a:defRPr>
            </a:lvl3pPr>
            <a:lvl4pPr>
              <a:spcAft>
                <a:spcPts val="600"/>
              </a:spcAft>
              <a:defRPr sz="1200">
                <a:latin typeface="+mn-lt"/>
              </a:defRPr>
            </a:lvl4pPr>
            <a:lvl5pPr>
              <a:spcAft>
                <a:spcPts val="600"/>
              </a:spcAft>
              <a:defRPr sz="1200">
                <a:latin typeface="+mn-lt"/>
              </a:defRPr>
            </a:lvl5pPr>
            <a:lvl6pPr>
              <a:spcAft>
                <a:spcPts val="600"/>
              </a:spcAft>
              <a:defRPr sz="1200">
                <a:latin typeface="+mn-lt"/>
              </a:defRPr>
            </a:lvl6pPr>
            <a:lvl7pPr>
              <a:spcAft>
                <a:spcPts val="600"/>
              </a:spcAft>
              <a:defRPr sz="1200">
                <a:latin typeface="+mn-lt"/>
              </a:defRPr>
            </a:lvl7pPr>
            <a:lvl8pPr>
              <a:spcAft>
                <a:spcPts val="600"/>
              </a:spcAft>
              <a:defRPr sz="1200">
                <a:latin typeface="+mn-lt"/>
              </a:defRPr>
            </a:lvl8pPr>
            <a:lvl9pPr>
              <a:spcAft>
                <a:spcPts val="600"/>
              </a:spcAft>
              <a:defRPr sz="1200">
                <a:latin typeface="+mn-l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5" name="Text Placeholder 14">
            <a:extLst>
              <a:ext uri="{FF2B5EF4-FFF2-40B4-BE49-F238E27FC236}">
                <a16:creationId xmlns:a16="http://schemas.microsoft.com/office/drawing/2014/main" id="{E29306C7-0353-D9DE-825F-3576066E8EE9}"/>
              </a:ext>
            </a:extLst>
          </p:cNvPr>
          <p:cNvSpPr>
            <a:spLocks noGrp="1"/>
          </p:cNvSpPr>
          <p:nvPr>
            <p:ph type="body" sz="quarter" idx="37"/>
          </p:nvPr>
        </p:nvSpPr>
        <p:spPr>
          <a:xfrm>
            <a:off x="7059323" y="2046104"/>
            <a:ext cx="4556414" cy="3730582"/>
          </a:xfrm>
        </p:spPr>
        <p:txBody>
          <a:bodyPr numCol="1" spcCol="0" anchor="t"/>
          <a:lstStyle>
            <a:lvl1pPr>
              <a:lnSpc>
                <a:spcPct val="90000"/>
              </a:lnSpc>
              <a:spcAft>
                <a:spcPts val="2400"/>
              </a:spcAft>
              <a:defRPr sz="1600" b="1">
                <a:solidFill>
                  <a:schemeClr val="accent6"/>
                </a:solidFill>
                <a:latin typeface="+mj-lt"/>
              </a:defRPr>
            </a:lvl1pPr>
            <a:lvl2pPr>
              <a:spcAft>
                <a:spcPts val="600"/>
              </a:spcAft>
              <a:defRPr sz="1200">
                <a:solidFill>
                  <a:schemeClr val="tx2"/>
                </a:solidFill>
                <a:latin typeface="+mn-lt"/>
              </a:defRPr>
            </a:lvl2pPr>
            <a:lvl3pPr>
              <a:spcAft>
                <a:spcPts val="600"/>
              </a:spcAft>
              <a:defRPr sz="1200">
                <a:latin typeface="+mn-lt"/>
              </a:defRPr>
            </a:lvl3pPr>
            <a:lvl4pPr>
              <a:spcAft>
                <a:spcPts val="600"/>
              </a:spcAft>
              <a:defRPr sz="1200">
                <a:latin typeface="+mn-lt"/>
              </a:defRPr>
            </a:lvl4pPr>
            <a:lvl5pPr>
              <a:spcAft>
                <a:spcPts val="600"/>
              </a:spcAft>
              <a:defRPr sz="1200">
                <a:latin typeface="+mn-lt"/>
              </a:defRPr>
            </a:lvl5pPr>
            <a:lvl6pPr>
              <a:spcAft>
                <a:spcPts val="600"/>
              </a:spcAft>
              <a:defRPr sz="1200">
                <a:latin typeface="+mn-lt"/>
              </a:defRPr>
            </a:lvl6pPr>
            <a:lvl7pPr>
              <a:spcAft>
                <a:spcPts val="600"/>
              </a:spcAft>
              <a:defRPr sz="1200">
                <a:latin typeface="+mn-lt"/>
              </a:defRPr>
            </a:lvl7pPr>
            <a:lvl8pPr>
              <a:spcAft>
                <a:spcPts val="600"/>
              </a:spcAft>
              <a:defRPr sz="1200">
                <a:latin typeface="+mn-lt"/>
              </a:defRPr>
            </a:lvl8pPr>
            <a:lvl9pPr>
              <a:spcAft>
                <a:spcPts val="600"/>
              </a:spcAft>
              <a:defRPr sz="1200">
                <a:latin typeface="+mn-l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Tree>
    <p:extLst>
      <p:ext uri="{BB962C8B-B14F-4D97-AF65-F5344CB8AC3E}">
        <p14:creationId xmlns:p14="http://schemas.microsoft.com/office/powerpoint/2010/main" val="206998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g text">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D3A77740-3A3D-F791-854D-0F48141637D8}"/>
              </a:ext>
              <a:ext uri="{C183D7F6-B498-43B3-948B-1728B52AA6E4}">
                <adec:decorative xmlns:adec="http://schemas.microsoft.com/office/drawing/2017/decorative" val="1"/>
              </a:ext>
            </a:extLst>
          </p:cNvPr>
          <p:cNvSpPr>
            <a:spLocks noGrp="1"/>
          </p:cNvSpPr>
          <p:nvPr>
            <p:ph type="body" sz="quarter" idx="36"/>
          </p:nvPr>
        </p:nvSpPr>
        <p:spPr>
          <a:xfrm>
            <a:off x="583911" y="531196"/>
            <a:ext cx="738804" cy="738804"/>
          </a:xfrm>
          <a:prstGeom prst="ellipse">
            <a:avLst/>
          </a:prstGeom>
          <a:solidFill>
            <a:schemeClr val="accent3"/>
          </a:solidFill>
        </p:spPr>
        <p:txBody>
          <a:bodyPr anchor="ctr"/>
          <a:lstStyle>
            <a:lvl1pPr algn="ctr">
              <a:lnSpc>
                <a:spcPct val="100000"/>
              </a:lnSpc>
              <a:spcAft>
                <a:spcPts val="0"/>
              </a:spcAft>
              <a:defRPr sz="3800">
                <a:solidFill>
                  <a:schemeClr val="accent3">
                    <a:alpha val="0"/>
                  </a:schemeClr>
                </a:solidFill>
                <a:latin typeface="+mj-lt"/>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6" name="Picture Placeholder 12">
            <a:extLst>
              <a:ext uri="{FF2B5EF4-FFF2-40B4-BE49-F238E27FC236}">
                <a16:creationId xmlns:a16="http://schemas.microsoft.com/office/drawing/2014/main" id="{9C643844-DA3F-41F5-7AB6-D88131492FB1}"/>
              </a:ext>
            </a:extLst>
          </p:cNvPr>
          <p:cNvSpPr>
            <a:spLocks noGrp="1"/>
          </p:cNvSpPr>
          <p:nvPr>
            <p:ph type="pic" sz="quarter" idx="17"/>
          </p:nvPr>
        </p:nvSpPr>
        <p:spPr>
          <a:xfrm>
            <a:off x="642294" y="589580"/>
            <a:ext cx="622038" cy="622036"/>
          </a:xfrm>
          <a:prstGeom prst="ellipse">
            <a:avLst/>
          </a:prstGeom>
        </p:spPr>
        <p:txBody>
          <a:bodyPr anchor="ctr"/>
          <a:lstStyle>
            <a:lvl1pPr algn="ctr">
              <a:defRPr sz="1000"/>
            </a:lvl1pPr>
          </a:lstStyle>
          <a:p>
            <a:endParaRPr lang="fr-FR" dirty="0"/>
          </a:p>
        </p:txBody>
      </p:sp>
      <p:sp>
        <p:nvSpPr>
          <p:cNvPr id="4" name="Title 3">
            <a:extLst>
              <a:ext uri="{FF2B5EF4-FFF2-40B4-BE49-F238E27FC236}">
                <a16:creationId xmlns:a16="http://schemas.microsoft.com/office/drawing/2014/main" id="{224017B8-F748-6085-9C91-50486A2CAE65}"/>
              </a:ext>
            </a:extLst>
          </p:cNvPr>
          <p:cNvSpPr>
            <a:spLocks noGrp="1"/>
          </p:cNvSpPr>
          <p:nvPr>
            <p:ph type="title" hasCustomPrompt="1"/>
          </p:nvPr>
        </p:nvSpPr>
        <p:spPr>
          <a:xfrm>
            <a:off x="583911" y="1511011"/>
            <a:ext cx="5402552" cy="4365625"/>
          </a:xfrm>
        </p:spPr>
        <p:txBody>
          <a:bodyPr anchor="t"/>
          <a:lstStyle>
            <a:lvl1pPr>
              <a:defRPr sz="3600" b="0">
                <a:solidFill>
                  <a:schemeClr val="accent3"/>
                </a:solidFill>
                <a:latin typeface="Marianne" panose="02000000000000000000" pitchFamily="2" charset="0"/>
              </a:defRPr>
            </a:lvl1pPr>
          </a:lstStyle>
          <a:p>
            <a:r>
              <a:rPr lang="en-US" dirty="0"/>
              <a:t>Lorem ipsum dolor sit amet, consectetuer adipiscing elit. Maecenas porttitor congue massa. Fusce posuere, magna sed pulvinar </a:t>
            </a:r>
            <a:r>
              <a:rPr lang="en-US" dirty="0" err="1"/>
              <a:t>ultricies</a:t>
            </a:r>
            <a:endParaRPr lang="fr-FR" dirty="0"/>
          </a:p>
        </p:txBody>
      </p:sp>
      <p:sp>
        <p:nvSpPr>
          <p:cNvPr id="40" name="Picture Placeholder 39">
            <a:extLst>
              <a:ext uri="{FF2B5EF4-FFF2-40B4-BE49-F238E27FC236}">
                <a16:creationId xmlns:a16="http://schemas.microsoft.com/office/drawing/2014/main" id="{E95B0267-835E-C716-5BD8-2F5CF3E18F72}"/>
              </a:ext>
            </a:extLst>
          </p:cNvPr>
          <p:cNvSpPr>
            <a:spLocks noGrp="1"/>
          </p:cNvSpPr>
          <p:nvPr>
            <p:ph type="pic" sz="quarter" idx="41"/>
          </p:nvPr>
        </p:nvSpPr>
        <p:spPr>
          <a:xfrm>
            <a:off x="6990020" y="3"/>
            <a:ext cx="5201978" cy="5281610"/>
          </a:xfrm>
          <a:custGeom>
            <a:avLst/>
            <a:gdLst>
              <a:gd name="connsiteX0" fmla="*/ 1100062 w 5689601"/>
              <a:gd name="connsiteY0" fmla="*/ 0 h 5776697"/>
              <a:gd name="connsiteX1" fmla="*/ 5689601 w 5689601"/>
              <a:gd name="connsiteY1" fmla="*/ 0 h 5776697"/>
              <a:gd name="connsiteX2" fmla="*/ 5689601 w 5689601"/>
              <a:gd name="connsiteY2" fmla="*/ 5302880 h 5776697"/>
              <a:gd name="connsiteX3" fmla="*/ 5657913 w 5689601"/>
              <a:gd name="connsiteY3" fmla="*/ 5333342 h 5776697"/>
              <a:gd name="connsiteX4" fmla="*/ 4874183 w 5689601"/>
              <a:gd name="connsiteY4" fmla="*/ 5690117 h 5776697"/>
              <a:gd name="connsiteX5" fmla="*/ 3926902 w 5689601"/>
              <a:gd name="connsiteY5" fmla="*/ 5771331 h 5776697"/>
              <a:gd name="connsiteX6" fmla="*/ 3611417 w 5689601"/>
              <a:gd name="connsiteY6" fmla="*/ 5776697 h 5776697"/>
              <a:gd name="connsiteX7" fmla="*/ 3611356 w 5689601"/>
              <a:gd name="connsiteY7" fmla="*/ 5776697 h 5776697"/>
              <a:gd name="connsiteX8" fmla="*/ 3295871 w 5689601"/>
              <a:gd name="connsiteY8" fmla="*/ 5771419 h 5776697"/>
              <a:gd name="connsiteX9" fmla="*/ 2348589 w 5689601"/>
              <a:gd name="connsiteY9" fmla="*/ 5690117 h 5776697"/>
              <a:gd name="connsiteX10" fmla="*/ 1364359 w 5689601"/>
              <a:gd name="connsiteY10" fmla="*/ 5120748 h 5776697"/>
              <a:gd name="connsiteX11" fmla="*/ 110815 w 5689601"/>
              <a:gd name="connsiteY11" fmla="*/ 2944756 h 5776697"/>
              <a:gd name="connsiteX12" fmla="*/ 110815 w 5689601"/>
              <a:gd name="connsiteY12" fmla="*/ 1809627 h 5776697"/>
              <a:gd name="connsiteX13" fmla="*/ 997815 w 5689601"/>
              <a:gd name="connsiteY13" fmla="*/ 141732 h 5776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89601" h="5776697">
                <a:moveTo>
                  <a:pt x="1100062" y="0"/>
                </a:moveTo>
                <a:lnTo>
                  <a:pt x="5689601" y="0"/>
                </a:lnTo>
                <a:lnTo>
                  <a:pt x="5689601" y="5302880"/>
                </a:lnTo>
                <a:lnTo>
                  <a:pt x="5657913" y="5333342"/>
                </a:lnTo>
                <a:cubicBezTo>
                  <a:pt x="5438577" y="5524570"/>
                  <a:pt x="5166395" y="5649649"/>
                  <a:pt x="4874183" y="5690117"/>
                </a:cubicBezTo>
                <a:cubicBezTo>
                  <a:pt x="4558797" y="5733642"/>
                  <a:pt x="4242618" y="5760581"/>
                  <a:pt x="3926902" y="5771331"/>
                </a:cubicBezTo>
                <a:lnTo>
                  <a:pt x="3611417" y="5776697"/>
                </a:lnTo>
                <a:lnTo>
                  <a:pt x="3611356" y="5776697"/>
                </a:lnTo>
                <a:lnTo>
                  <a:pt x="3295871" y="5771419"/>
                </a:lnTo>
                <a:cubicBezTo>
                  <a:pt x="2980154" y="5760728"/>
                  <a:pt x="2663975" y="5733760"/>
                  <a:pt x="2348589" y="5690117"/>
                </a:cubicBezTo>
                <a:cubicBezTo>
                  <a:pt x="1959131" y="5636160"/>
                  <a:pt x="1605123" y="5431783"/>
                  <a:pt x="1364359" y="5120748"/>
                </a:cubicBezTo>
                <a:cubicBezTo>
                  <a:pt x="853499" y="4460720"/>
                  <a:pt x="429691" y="3729481"/>
                  <a:pt x="110815" y="2944756"/>
                </a:cubicBezTo>
                <a:cubicBezTo>
                  <a:pt x="-36938" y="2581019"/>
                  <a:pt x="-36938" y="2173364"/>
                  <a:pt x="110815" y="1809627"/>
                </a:cubicBezTo>
                <a:cubicBezTo>
                  <a:pt x="349972" y="1221083"/>
                  <a:pt x="648153" y="662626"/>
                  <a:pt x="997815" y="141732"/>
                </a:cubicBezTo>
                <a:close/>
              </a:path>
            </a:pathLst>
          </a:cu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wrap="square" lIns="0" tIns="0" rIns="0" bIns="0" rtlCol="0" anchor="ctr">
            <a:noAutofit/>
          </a:bodyPr>
          <a:lstStyle>
            <a:lvl1pPr algn="ctr">
              <a:defRPr lang="fr-FR" sz="1800">
                <a:solidFill>
                  <a:schemeClr val="bg1"/>
                </a:solidFill>
              </a:defRPr>
            </a:lvl1pPr>
          </a:lstStyle>
          <a:p>
            <a:pPr lvl="0" algn="ctr"/>
            <a:endParaRPr lang="fr-FR" dirty="0"/>
          </a:p>
        </p:txBody>
      </p:sp>
      <p:sp>
        <p:nvSpPr>
          <p:cNvPr id="2" name="Footer Placeholder 1">
            <a:extLst>
              <a:ext uri="{FF2B5EF4-FFF2-40B4-BE49-F238E27FC236}">
                <a16:creationId xmlns:a16="http://schemas.microsoft.com/office/drawing/2014/main" id="{89C8B667-C46E-5F72-7D2C-2A05B071C1D9}"/>
              </a:ext>
            </a:extLst>
          </p:cNvPr>
          <p:cNvSpPr>
            <a:spLocks noGrp="1"/>
          </p:cNvSpPr>
          <p:nvPr>
            <p:ph type="ftr" sz="quarter" idx="10"/>
          </p:nvPr>
        </p:nvSpPr>
        <p:spPr>
          <a:xfrm>
            <a:off x="571758" y="6311001"/>
            <a:ext cx="2020717" cy="225452"/>
          </a:xfrm>
        </p:spPr>
        <p:txBody>
          <a:bodyPr/>
          <a:lstStyle/>
          <a:p>
            <a:r>
              <a:rPr lang="fr-FR" dirty="0"/>
              <a:t>Titre de la diapositive</a:t>
            </a:r>
          </a:p>
        </p:txBody>
      </p:sp>
      <p:pic>
        <p:nvPicPr>
          <p:cNvPr id="5" name="Graphic 4">
            <a:extLst>
              <a:ext uri="{FF2B5EF4-FFF2-40B4-BE49-F238E27FC236}">
                <a16:creationId xmlns:a16="http://schemas.microsoft.com/office/drawing/2014/main" id="{B9422D26-090A-1AF3-2EA9-84162561017A}"/>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1961247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 page">
    <p:bg>
      <p:bgPr>
        <a:solidFill>
          <a:srgbClr val="FFFF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F85CD11-F9AA-5B7D-D43C-D50CEA1EC63D}"/>
              </a:ext>
              <a:ext uri="{C183D7F6-B498-43B3-948B-1728B52AA6E4}">
                <adec:decorative xmlns:adec="http://schemas.microsoft.com/office/drawing/2017/decorative" val="1"/>
              </a:ext>
            </a:extLst>
          </p:cNvPr>
          <p:cNvSpPr>
            <a:spLocks noGrp="1"/>
          </p:cNvSpPr>
          <p:nvPr>
            <p:ph type="body" sz="quarter" idx="37"/>
          </p:nvPr>
        </p:nvSpPr>
        <p:spPr>
          <a:xfrm>
            <a:off x="0" y="0"/>
            <a:ext cx="6974516" cy="5407050"/>
          </a:xfrm>
          <a:custGeom>
            <a:avLst/>
            <a:gdLst>
              <a:gd name="connsiteX0" fmla="*/ 0 w 6974516"/>
              <a:gd name="connsiteY0" fmla="*/ 0 h 5407050"/>
              <a:gd name="connsiteX1" fmla="*/ 6972485 w 6974516"/>
              <a:gd name="connsiteY1" fmla="*/ 0 h 5407050"/>
              <a:gd name="connsiteX2" fmla="*/ 6974516 w 6974516"/>
              <a:gd name="connsiteY2" fmla="*/ 415321 h 5407050"/>
              <a:gd name="connsiteX3" fmla="*/ 6832570 w 6974516"/>
              <a:gd name="connsiteY3" fmla="*/ 2179000 h 5407050"/>
              <a:gd name="connsiteX4" fmla="*/ 6021251 w 6974516"/>
              <a:gd name="connsiteY4" fmla="*/ 3545492 h 5407050"/>
              <a:gd name="connsiteX5" fmla="*/ 2962407 w 6974516"/>
              <a:gd name="connsiteY5" fmla="*/ 5261450 h 5407050"/>
              <a:gd name="connsiteX6" fmla="*/ 1377598 w 6974516"/>
              <a:gd name="connsiteY6" fmla="*/ 5242584 h 5407050"/>
              <a:gd name="connsiteX7" fmla="*/ 184590 w 6974516"/>
              <a:gd name="connsiteY7" fmla="*/ 4666290 h 5407050"/>
              <a:gd name="connsiteX8" fmla="*/ 0 w 6974516"/>
              <a:gd name="connsiteY8" fmla="*/ 4560918 h 540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74516" h="5407050">
                <a:moveTo>
                  <a:pt x="0" y="0"/>
                </a:moveTo>
                <a:lnTo>
                  <a:pt x="6972485" y="0"/>
                </a:lnTo>
                <a:lnTo>
                  <a:pt x="6974516" y="415321"/>
                </a:lnTo>
                <a:cubicBezTo>
                  <a:pt x="6967656" y="1002978"/>
                  <a:pt x="6920744" y="1592249"/>
                  <a:pt x="6832570" y="2179000"/>
                </a:cubicBezTo>
                <a:cubicBezTo>
                  <a:pt x="6750753" y="2722772"/>
                  <a:pt x="6459497" y="3214184"/>
                  <a:pt x="6021251" y="3545492"/>
                </a:cubicBezTo>
                <a:cubicBezTo>
                  <a:pt x="5091189" y="4248460"/>
                  <a:pt x="4063369" y="4828854"/>
                  <a:pt x="2962407" y="5261450"/>
                </a:cubicBezTo>
                <a:cubicBezTo>
                  <a:pt x="2452128" y="5461909"/>
                  <a:pt x="1882832" y="5455150"/>
                  <a:pt x="1377598" y="5242584"/>
                </a:cubicBezTo>
                <a:cubicBezTo>
                  <a:pt x="968747" y="5070563"/>
                  <a:pt x="570651" y="4878012"/>
                  <a:pt x="184590" y="4666290"/>
                </a:cubicBezTo>
                <a:lnTo>
                  <a:pt x="0" y="4560918"/>
                </a:lnTo>
                <a:close/>
              </a:path>
            </a:pathLst>
          </a:custGeom>
          <a:ln w="19050">
            <a:solidFill>
              <a:schemeClr val="accent1">
                <a:lumMod val="40000"/>
                <a:lumOff val="60000"/>
              </a:schemeClr>
            </a:solidFill>
          </a:ln>
        </p:spPr>
        <p:txBody>
          <a:bodyPr wrap="square">
            <a:noAutofit/>
          </a:bodyPr>
          <a:lstStyle>
            <a:lvl1pPr>
              <a:defRPr sz="100">
                <a:solidFill>
                  <a:schemeClr val="tx2">
                    <a:alpha val="0"/>
                  </a:schemeClr>
                </a:solidFill>
              </a:defRPr>
            </a:lvl1pPr>
            <a:lvl5pPr>
              <a:defRPr/>
            </a:lvl5pPr>
          </a:lstStyle>
          <a:p>
            <a:pPr lvl="0"/>
            <a:endParaRPr lang="en-US" dirty="0"/>
          </a:p>
        </p:txBody>
      </p:sp>
      <p:sp>
        <p:nvSpPr>
          <p:cNvPr id="2" name="Text Placeholder 14">
            <a:extLst>
              <a:ext uri="{FF2B5EF4-FFF2-40B4-BE49-F238E27FC236}">
                <a16:creationId xmlns:a16="http://schemas.microsoft.com/office/drawing/2014/main" id="{50C3C129-1DBF-54BB-5B1D-4D0ADC287EE7}"/>
              </a:ext>
            </a:extLst>
          </p:cNvPr>
          <p:cNvSpPr>
            <a:spLocks noGrp="1"/>
          </p:cNvSpPr>
          <p:nvPr>
            <p:ph type="body" sz="quarter" idx="36" hasCustomPrompt="1"/>
          </p:nvPr>
        </p:nvSpPr>
        <p:spPr>
          <a:xfrm>
            <a:off x="6156325" y="2519363"/>
            <a:ext cx="790575" cy="790575"/>
          </a:xfrm>
          <a:prstGeom prst="ellipse">
            <a:avLst/>
          </a:prstGeom>
          <a:solidFill>
            <a:schemeClr val="tx2"/>
          </a:solidFill>
        </p:spPr>
        <p:txBody>
          <a:bodyPr anchor="ctr"/>
          <a:lstStyle>
            <a:lvl1pPr algn="ctr">
              <a:lnSpc>
                <a:spcPct val="100000"/>
              </a:lnSpc>
              <a:spcAft>
                <a:spcPts val="0"/>
              </a:spcAft>
              <a:defRPr sz="3800" b="1">
                <a:solidFill>
                  <a:schemeClr val="bg1"/>
                </a:solidFill>
                <a:latin typeface="+mj-lt"/>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r>
              <a:rPr lang="en-US" dirty="0"/>
              <a:t>01</a:t>
            </a:r>
          </a:p>
        </p:txBody>
      </p:sp>
      <p:sp>
        <p:nvSpPr>
          <p:cNvPr id="10" name="Title 9">
            <a:extLst>
              <a:ext uri="{FF2B5EF4-FFF2-40B4-BE49-F238E27FC236}">
                <a16:creationId xmlns:a16="http://schemas.microsoft.com/office/drawing/2014/main" id="{3CB2426F-BABB-B082-919A-CF2EE54BDB58}"/>
              </a:ext>
            </a:extLst>
          </p:cNvPr>
          <p:cNvSpPr>
            <a:spLocks noGrp="1"/>
          </p:cNvSpPr>
          <p:nvPr>
            <p:ph type="title"/>
          </p:nvPr>
        </p:nvSpPr>
        <p:spPr>
          <a:xfrm>
            <a:off x="6551612" y="3548064"/>
            <a:ext cx="5089526" cy="2281237"/>
          </a:xfrm>
        </p:spPr>
        <p:txBody>
          <a:bodyPr anchor="t"/>
          <a:lstStyle>
            <a:lvl1pPr>
              <a:defRPr sz="5400">
                <a:solidFill>
                  <a:schemeClr val="bg2"/>
                </a:solidFill>
              </a:defRPr>
            </a:lvl1pPr>
          </a:lstStyle>
          <a:p>
            <a:r>
              <a:rPr lang="en-US" dirty="0"/>
              <a:t>Click to edit Master title style</a:t>
            </a:r>
            <a:endParaRPr lang="fr-FR" dirty="0"/>
          </a:p>
        </p:txBody>
      </p:sp>
      <p:sp>
        <p:nvSpPr>
          <p:cNvPr id="3" name="Footer Placeholder 1" descr="Titre de la diapositive">
            <a:extLst>
              <a:ext uri="{FF2B5EF4-FFF2-40B4-BE49-F238E27FC236}">
                <a16:creationId xmlns:a16="http://schemas.microsoft.com/office/drawing/2014/main" id="{F014E34C-A7F7-2899-9C17-078291734945}"/>
              </a:ext>
            </a:extLst>
          </p:cNvPr>
          <p:cNvSpPr>
            <a:spLocks noGrp="1"/>
          </p:cNvSpPr>
          <p:nvPr>
            <p:ph type="ftr" sz="quarter" idx="10"/>
          </p:nvPr>
        </p:nvSpPr>
        <p:spPr>
          <a:xfrm>
            <a:off x="571758" y="6311001"/>
            <a:ext cx="1856549" cy="235134"/>
          </a:xfrm>
        </p:spPr>
        <p:txBody>
          <a:bodyPr/>
          <a:lstStyle>
            <a:lvl1pPr>
              <a:defRPr>
                <a:solidFill>
                  <a:schemeClr val="bg2"/>
                </a:solidFill>
              </a:defRPr>
            </a:lvl1pPr>
          </a:lstStyle>
          <a:p>
            <a:r>
              <a:rPr lang="fr-FR"/>
              <a:t>Titre de la diapositive</a:t>
            </a:r>
            <a:endParaRPr lang="fr-FR" dirty="0"/>
          </a:p>
        </p:txBody>
      </p:sp>
      <p:pic>
        <p:nvPicPr>
          <p:cNvPr id="6" name="Graphic 5">
            <a:extLst>
              <a:ext uri="{FF2B5EF4-FFF2-40B4-BE49-F238E27FC236}">
                <a16:creationId xmlns:a16="http://schemas.microsoft.com/office/drawing/2014/main" id="{D04C8B7C-2023-3632-73B3-6E74EE8662E4}"/>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658760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g numbers">
    <p:bg>
      <p:bgPr>
        <a:solidFill>
          <a:srgbClr val="FFFFFF"/>
        </a:solidFill>
        <a:effectLst/>
      </p:bgPr>
    </p:bg>
    <p:spTree>
      <p:nvGrpSpPr>
        <p:cNvPr id="1" name=""/>
        <p:cNvGrpSpPr/>
        <p:nvPr/>
      </p:nvGrpSpPr>
      <p:grpSpPr>
        <a:xfrm>
          <a:off x="0" y="0"/>
          <a:ext cx="0" cy="0"/>
          <a:chOff x="0" y="0"/>
          <a:chExt cx="0" cy="0"/>
        </a:xfrm>
      </p:grpSpPr>
      <p:sp>
        <p:nvSpPr>
          <p:cNvPr id="5" name="Text Placeholder 9">
            <a:extLst>
              <a:ext uri="{FF2B5EF4-FFF2-40B4-BE49-F238E27FC236}">
                <a16:creationId xmlns:a16="http://schemas.microsoft.com/office/drawing/2014/main" id="{FAEA98C1-F017-CDD4-C336-F3024D4EB638}"/>
              </a:ext>
              <a:ext uri="{C183D7F6-B498-43B3-948B-1728B52AA6E4}">
                <adec:decorative xmlns:adec="http://schemas.microsoft.com/office/drawing/2017/decorative" val="1"/>
              </a:ext>
            </a:extLst>
          </p:cNvPr>
          <p:cNvSpPr>
            <a:spLocks noGrp="1"/>
          </p:cNvSpPr>
          <p:nvPr>
            <p:ph type="body" sz="quarter" idx="21"/>
          </p:nvPr>
        </p:nvSpPr>
        <p:spPr>
          <a:xfrm>
            <a:off x="3343275" y="673360"/>
            <a:ext cx="5505452" cy="5511280"/>
          </a:xfrm>
          <a:custGeom>
            <a:avLst/>
            <a:gdLst>
              <a:gd name="connsiteX0" fmla="*/ 2868615 w 5505452"/>
              <a:gd name="connsiteY0" fmla="*/ 391 h 5511280"/>
              <a:gd name="connsiteX1" fmla="*/ 4341041 w 5505452"/>
              <a:gd name="connsiteY1" fmla="*/ 125478 h 5511280"/>
              <a:gd name="connsiteX2" fmla="*/ 5069657 w 5505452"/>
              <a:gd name="connsiteY2" fmla="*/ 485674 h 5511280"/>
              <a:gd name="connsiteX3" fmla="*/ 5391470 w 5505452"/>
              <a:gd name="connsiteY3" fmla="*/ 4289597 h 5511280"/>
              <a:gd name="connsiteX4" fmla="*/ 4632566 w 5505452"/>
              <a:gd name="connsiteY4" fmla="*/ 5306082 h 5511280"/>
              <a:gd name="connsiteX5" fmla="*/ 4631521 w 5505452"/>
              <a:gd name="connsiteY5" fmla="*/ 5306474 h 5511280"/>
              <a:gd name="connsiteX6" fmla="*/ 4631652 w 5505452"/>
              <a:gd name="connsiteY6" fmla="*/ 5306606 h 5511280"/>
              <a:gd name="connsiteX7" fmla="*/ 4129545 w 5505452"/>
              <a:gd name="connsiteY7" fmla="*/ 5422014 h 5511280"/>
              <a:gd name="connsiteX8" fmla="*/ 1367042 w 5505452"/>
              <a:gd name="connsiteY8" fmla="*/ 5420578 h 5511280"/>
              <a:gd name="connsiteX9" fmla="*/ 434503 w 5505452"/>
              <a:gd name="connsiteY9" fmla="*/ 5024088 h 5511280"/>
              <a:gd name="connsiteX10" fmla="*/ 91409 w 5505452"/>
              <a:gd name="connsiteY10" fmla="*/ 4142594 h 5511280"/>
              <a:gd name="connsiteX11" fmla="*/ 234364 w 5505452"/>
              <a:gd name="connsiteY11" fmla="*/ 802787 h 5511280"/>
              <a:gd name="connsiteX12" fmla="*/ 1392762 w 5505452"/>
              <a:gd name="connsiteY12" fmla="*/ 87878 h 5511280"/>
              <a:gd name="connsiteX13" fmla="*/ 2868615 w 5505452"/>
              <a:gd name="connsiteY13" fmla="*/ 391 h 551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505452" h="5511280">
                <a:moveTo>
                  <a:pt x="2868615" y="391"/>
                </a:moveTo>
                <a:cubicBezTo>
                  <a:pt x="3361469" y="4683"/>
                  <a:pt x="3853752" y="44404"/>
                  <a:pt x="4341041" y="125478"/>
                </a:cubicBezTo>
                <a:cubicBezTo>
                  <a:pt x="4610241" y="178351"/>
                  <a:pt x="4882836" y="282272"/>
                  <a:pt x="5069657" y="485674"/>
                </a:cubicBezTo>
                <a:cubicBezTo>
                  <a:pt x="5649705" y="1048487"/>
                  <a:pt x="5529595" y="3486435"/>
                  <a:pt x="5391470" y="4289597"/>
                </a:cubicBezTo>
                <a:cubicBezTo>
                  <a:pt x="5317316" y="4752277"/>
                  <a:pt x="5096290" y="5148636"/>
                  <a:pt x="4632566" y="5306082"/>
                </a:cubicBezTo>
                <a:lnTo>
                  <a:pt x="4631521" y="5306474"/>
                </a:lnTo>
                <a:lnTo>
                  <a:pt x="4631652" y="5306606"/>
                </a:lnTo>
                <a:cubicBezTo>
                  <a:pt x="4471332" y="5365615"/>
                  <a:pt x="4299655" y="5398254"/>
                  <a:pt x="4129545" y="5422014"/>
                </a:cubicBezTo>
                <a:cubicBezTo>
                  <a:pt x="3211496" y="5541340"/>
                  <a:pt x="2285092" y="5541209"/>
                  <a:pt x="1367042" y="5420578"/>
                </a:cubicBezTo>
                <a:cubicBezTo>
                  <a:pt x="1030085" y="5374494"/>
                  <a:pt x="670150" y="5281930"/>
                  <a:pt x="434503" y="5024088"/>
                </a:cubicBezTo>
                <a:cubicBezTo>
                  <a:pt x="215956" y="4788962"/>
                  <a:pt x="134361" y="4455530"/>
                  <a:pt x="91409" y="4142594"/>
                </a:cubicBezTo>
                <a:cubicBezTo>
                  <a:pt x="-25959" y="3206791"/>
                  <a:pt x="-77658" y="1685325"/>
                  <a:pt x="234364" y="802787"/>
                </a:cubicBezTo>
                <a:cubicBezTo>
                  <a:pt x="426016" y="318044"/>
                  <a:pt x="910628" y="142841"/>
                  <a:pt x="1392762" y="87878"/>
                </a:cubicBezTo>
                <a:cubicBezTo>
                  <a:pt x="1882336" y="27237"/>
                  <a:pt x="2375761" y="-3900"/>
                  <a:pt x="2868615" y="391"/>
                </a:cubicBezTo>
                <a:close/>
              </a:path>
            </a:pathLst>
          </a:custGeom>
          <a:solidFill>
            <a:schemeClr val="accent2">
              <a:lumMod val="40000"/>
              <a:lumOff val="60000"/>
            </a:schemeClr>
          </a:solidFill>
        </p:spPr>
        <p:txBody>
          <a:bodyPr wrap="square" anchor="ctr">
            <a:noAutofit/>
          </a:bodyPr>
          <a:lstStyle>
            <a:lvl1pPr>
              <a:defRPr sz="2400">
                <a:solidFill>
                  <a:schemeClr val="tx2">
                    <a:alpha val="0"/>
                  </a:schemeClr>
                </a:solidFill>
                <a:latin typeface="Marianne" panose="02000000000000000000" pitchFamily="2" charset="0"/>
              </a:defRPr>
            </a:lvl1pPr>
            <a:lvl2pPr>
              <a:defRPr sz="2400">
                <a:latin typeface="Marianne" panose="02000000000000000000" pitchFamily="2" charset="0"/>
              </a:defRPr>
            </a:lvl2pPr>
            <a:lvl3pPr>
              <a:defRPr sz="2400">
                <a:latin typeface="Marianne" panose="02000000000000000000" pitchFamily="2" charset="0"/>
              </a:defRPr>
            </a:lvl3pPr>
            <a:lvl4pPr>
              <a:defRPr sz="2400">
                <a:latin typeface="Marianne" panose="02000000000000000000" pitchFamily="2" charset="0"/>
              </a:defRPr>
            </a:lvl4pPr>
            <a:lvl5pPr>
              <a:defRPr sz="2400">
                <a:latin typeface="Marianne" panose="02000000000000000000" pitchFamily="2" charset="0"/>
              </a:defRPr>
            </a:lvl5pPr>
            <a:lvl6pPr>
              <a:defRPr sz="2400">
                <a:latin typeface="Marianne" panose="02000000000000000000" pitchFamily="2" charset="0"/>
              </a:defRPr>
            </a:lvl6pPr>
            <a:lvl7pPr>
              <a:defRPr sz="2400">
                <a:latin typeface="Marianne" panose="02000000000000000000" pitchFamily="2" charset="0"/>
              </a:defRPr>
            </a:lvl7pPr>
            <a:lvl8pPr>
              <a:defRPr sz="2400">
                <a:latin typeface="Marianne" panose="02000000000000000000" pitchFamily="2" charset="0"/>
              </a:defRPr>
            </a:lvl8pPr>
            <a:lvl9pPr>
              <a:defRPr sz="2400">
                <a:latin typeface="Marianne" panose="02000000000000000000" pitchFamily="2" charset="0"/>
              </a:defRPr>
            </a:lvl9pPr>
          </a:lstStyle>
          <a:p>
            <a:pPr lvl="0"/>
            <a:endParaRPr lang="fr-FR" dirty="0"/>
          </a:p>
        </p:txBody>
      </p:sp>
      <p:sp>
        <p:nvSpPr>
          <p:cNvPr id="14" name="Text Placeholder 14">
            <a:extLst>
              <a:ext uri="{FF2B5EF4-FFF2-40B4-BE49-F238E27FC236}">
                <a16:creationId xmlns:a16="http://schemas.microsoft.com/office/drawing/2014/main" id="{E5A12D32-406D-F3AB-AD94-169529A1837E}"/>
              </a:ext>
              <a:ext uri="{C183D7F6-B498-43B3-948B-1728B52AA6E4}">
                <adec:decorative xmlns:adec="http://schemas.microsoft.com/office/drawing/2017/decorative" val="1"/>
              </a:ext>
            </a:extLst>
          </p:cNvPr>
          <p:cNvSpPr>
            <a:spLocks noGrp="1"/>
          </p:cNvSpPr>
          <p:nvPr>
            <p:ph type="body" sz="quarter" idx="36"/>
          </p:nvPr>
        </p:nvSpPr>
        <p:spPr>
          <a:xfrm>
            <a:off x="2709862" y="1778000"/>
            <a:ext cx="1266825" cy="1266825"/>
          </a:xfrm>
          <a:prstGeom prst="ellipse">
            <a:avLst/>
          </a:prstGeom>
          <a:solidFill>
            <a:schemeClr val="accent2"/>
          </a:solidFill>
        </p:spPr>
        <p:txBody>
          <a:bodyPr anchor="ctr"/>
          <a:lstStyle>
            <a:lvl1pPr algn="ctr">
              <a:lnSpc>
                <a:spcPct val="100000"/>
              </a:lnSpc>
              <a:spcAft>
                <a:spcPts val="0"/>
              </a:spcAft>
              <a:defRPr sz="3800">
                <a:solidFill>
                  <a:schemeClr val="accent3">
                    <a:alpha val="0"/>
                  </a:schemeClr>
                </a:solidFill>
                <a:latin typeface="+mj-lt"/>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13" name="Picture Placeholder 12">
            <a:extLst>
              <a:ext uri="{FF2B5EF4-FFF2-40B4-BE49-F238E27FC236}">
                <a16:creationId xmlns:a16="http://schemas.microsoft.com/office/drawing/2014/main" id="{4A0F4720-58FA-D1BB-C331-2B3C62F8E512}"/>
              </a:ext>
            </a:extLst>
          </p:cNvPr>
          <p:cNvSpPr>
            <a:spLocks noGrp="1"/>
          </p:cNvSpPr>
          <p:nvPr>
            <p:ph type="pic" sz="quarter" idx="17"/>
          </p:nvPr>
        </p:nvSpPr>
        <p:spPr>
          <a:xfrm>
            <a:off x="2914650" y="1982789"/>
            <a:ext cx="857250" cy="857248"/>
          </a:xfrm>
          <a:prstGeom prst="ellipse">
            <a:avLst/>
          </a:prstGeom>
        </p:spPr>
        <p:txBody>
          <a:bodyPr anchor="ctr"/>
          <a:lstStyle>
            <a:lvl1pPr algn="ctr">
              <a:defRPr sz="1200"/>
            </a:lvl1pPr>
          </a:lstStyle>
          <a:p>
            <a:endParaRPr lang="fr-FR" dirty="0"/>
          </a:p>
        </p:txBody>
      </p:sp>
      <p:sp>
        <p:nvSpPr>
          <p:cNvPr id="7" name="Title 3">
            <a:extLst>
              <a:ext uri="{FF2B5EF4-FFF2-40B4-BE49-F238E27FC236}">
                <a16:creationId xmlns:a16="http://schemas.microsoft.com/office/drawing/2014/main" id="{955989C5-9DD3-061F-1AAD-6F43BED0EACC}"/>
              </a:ext>
            </a:extLst>
          </p:cNvPr>
          <p:cNvSpPr>
            <a:spLocks noGrp="1"/>
          </p:cNvSpPr>
          <p:nvPr>
            <p:ph type="title"/>
          </p:nvPr>
        </p:nvSpPr>
        <p:spPr>
          <a:xfrm>
            <a:off x="4254807" y="1514474"/>
            <a:ext cx="2605249" cy="1816100"/>
          </a:xfrm>
        </p:spPr>
        <p:txBody>
          <a:bodyPr/>
          <a:lstStyle>
            <a:lvl1pPr>
              <a:defRPr lang="fr-FR" sz="2400" b="0" kern="1200" spc="-20" dirty="0">
                <a:solidFill>
                  <a:schemeClr val="tx2"/>
                </a:solidFill>
                <a:latin typeface="Marianne" panose="02000000000000000000" pitchFamily="2" charset="0"/>
                <a:ea typeface="+mn-ea"/>
                <a:cs typeface="+mn-cs"/>
              </a:defRPr>
            </a:lvl1pPr>
          </a:lstStyle>
          <a:p>
            <a:pPr marL="0" lvl="0" indent="0" algn="l" defTabSz="914400" rtl="0" eaLnBrk="1" latinLnBrk="0" hangingPunct="1">
              <a:lnSpc>
                <a:spcPct val="100000"/>
              </a:lnSpc>
              <a:spcBef>
                <a:spcPts val="0"/>
              </a:spcBef>
              <a:buFont typeface="Marianne" panose="02000000000000000000" pitchFamily="2" charset="0"/>
              <a:buNone/>
            </a:pPr>
            <a:r>
              <a:rPr lang="en-US" dirty="0"/>
              <a:t>Click to edit Master title style</a:t>
            </a:r>
            <a:endParaRPr lang="fr-FR" dirty="0"/>
          </a:p>
        </p:txBody>
      </p:sp>
      <p:sp>
        <p:nvSpPr>
          <p:cNvPr id="8" name="Text Placeholder 14">
            <a:extLst>
              <a:ext uri="{FF2B5EF4-FFF2-40B4-BE49-F238E27FC236}">
                <a16:creationId xmlns:a16="http://schemas.microsoft.com/office/drawing/2014/main" id="{EFB85189-C4B3-9D34-441D-0C6A1BBA4AE1}"/>
              </a:ext>
            </a:extLst>
          </p:cNvPr>
          <p:cNvSpPr>
            <a:spLocks noGrp="1"/>
          </p:cNvSpPr>
          <p:nvPr>
            <p:ph type="body" sz="quarter" idx="20" hasCustomPrompt="1"/>
          </p:nvPr>
        </p:nvSpPr>
        <p:spPr>
          <a:xfrm>
            <a:off x="4289696" y="3565033"/>
            <a:ext cx="3549811" cy="1633909"/>
          </a:xfrm>
        </p:spPr>
        <p:txBody>
          <a:bodyPr anchor="ctr"/>
          <a:lstStyle>
            <a:lvl1pPr>
              <a:defRPr sz="13200">
                <a:solidFill>
                  <a:schemeClr val="bg2"/>
                </a:solidFill>
                <a:latin typeface="Marianne Medium" panose="02000000000000000000" pitchFamily="2" charset="0"/>
              </a:defRPr>
            </a:lvl1pPr>
            <a:lvl2pPr>
              <a:defRPr sz="13200">
                <a:solidFill>
                  <a:schemeClr val="bg2"/>
                </a:solidFill>
                <a:latin typeface="Marianne Medium" panose="02000000000000000000" pitchFamily="2" charset="0"/>
              </a:defRPr>
            </a:lvl2pPr>
            <a:lvl3pPr>
              <a:defRPr sz="13200">
                <a:solidFill>
                  <a:schemeClr val="bg2"/>
                </a:solidFill>
                <a:latin typeface="Marianne Medium" panose="02000000000000000000" pitchFamily="2" charset="0"/>
              </a:defRPr>
            </a:lvl3pPr>
            <a:lvl4pPr>
              <a:defRPr sz="13200">
                <a:solidFill>
                  <a:schemeClr val="bg2"/>
                </a:solidFill>
                <a:latin typeface="Marianne Medium" panose="02000000000000000000" pitchFamily="2" charset="0"/>
              </a:defRPr>
            </a:lvl4pPr>
            <a:lvl5pPr>
              <a:defRPr sz="13200">
                <a:solidFill>
                  <a:schemeClr val="bg2"/>
                </a:solidFill>
                <a:latin typeface="Marianne Medium" panose="02000000000000000000" pitchFamily="2" charset="0"/>
              </a:defRPr>
            </a:lvl5pPr>
            <a:lvl6pPr>
              <a:defRPr sz="13200">
                <a:solidFill>
                  <a:schemeClr val="bg2"/>
                </a:solidFill>
                <a:latin typeface="Marianne Medium" panose="02000000000000000000" pitchFamily="2" charset="0"/>
              </a:defRPr>
            </a:lvl6pPr>
            <a:lvl7pPr>
              <a:defRPr sz="13200">
                <a:solidFill>
                  <a:schemeClr val="bg2"/>
                </a:solidFill>
                <a:latin typeface="Marianne Medium" panose="02000000000000000000" pitchFamily="2" charset="0"/>
              </a:defRPr>
            </a:lvl7pPr>
            <a:lvl8pPr>
              <a:defRPr sz="13200">
                <a:solidFill>
                  <a:schemeClr val="bg2"/>
                </a:solidFill>
                <a:latin typeface="Marianne Medium" panose="02000000000000000000" pitchFamily="2" charset="0"/>
              </a:defRPr>
            </a:lvl8pPr>
            <a:lvl9pPr>
              <a:defRPr sz="13200">
                <a:solidFill>
                  <a:schemeClr val="bg2"/>
                </a:solidFill>
                <a:latin typeface="Marianne Medium" panose="02000000000000000000" pitchFamily="2" charset="0"/>
              </a:defRPr>
            </a:lvl9pPr>
          </a:lstStyle>
          <a:p>
            <a:pPr lvl="0"/>
            <a:r>
              <a:rPr lang="en-US" dirty="0"/>
              <a:t>123</a:t>
            </a:r>
            <a:endParaRPr lang="fr-FR" dirty="0"/>
          </a:p>
        </p:txBody>
      </p:sp>
      <p:sp>
        <p:nvSpPr>
          <p:cNvPr id="3" name="Footer Placeholder 1" descr="Titre de la diapositive">
            <a:extLst>
              <a:ext uri="{FF2B5EF4-FFF2-40B4-BE49-F238E27FC236}">
                <a16:creationId xmlns:a16="http://schemas.microsoft.com/office/drawing/2014/main" id="{93A238B5-8853-6992-74B6-115B8C021FFE}"/>
              </a:ext>
            </a:extLst>
          </p:cNvPr>
          <p:cNvSpPr>
            <a:spLocks noGrp="1"/>
          </p:cNvSpPr>
          <p:nvPr>
            <p:ph type="ftr" sz="quarter" idx="10"/>
          </p:nvPr>
        </p:nvSpPr>
        <p:spPr>
          <a:xfrm>
            <a:off x="571758" y="6311001"/>
            <a:ext cx="1856549" cy="235134"/>
          </a:xfrm>
        </p:spPr>
        <p:txBody>
          <a:bodyPr/>
          <a:lstStyle>
            <a:lvl1pPr>
              <a:defRPr>
                <a:solidFill>
                  <a:schemeClr val="bg2"/>
                </a:solidFill>
              </a:defRPr>
            </a:lvl1pPr>
          </a:lstStyle>
          <a:p>
            <a:r>
              <a:rPr lang="fr-FR"/>
              <a:t>Titre de la diapositive</a:t>
            </a:r>
            <a:endParaRPr lang="fr-FR" dirty="0"/>
          </a:p>
        </p:txBody>
      </p:sp>
      <p:pic>
        <p:nvPicPr>
          <p:cNvPr id="2" name="Graphic 1">
            <a:extLst>
              <a:ext uri="{FF2B5EF4-FFF2-40B4-BE49-F238E27FC236}">
                <a16:creationId xmlns:a16="http://schemas.microsoft.com/office/drawing/2014/main" id="{0EB5FEEF-61D4-E391-E8FC-87AA0A1765B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469112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Chart">
    <p:bg>
      <p:bgPr>
        <a:solidFill>
          <a:srgbClr val="FFFFFF"/>
        </a:solidFill>
        <a:effectLst/>
      </p:bgPr>
    </p:bg>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C33D1780-CF14-3479-B4FE-FE6AC32544B1}"/>
              </a:ext>
              <a:ext uri="{C183D7F6-B498-43B3-948B-1728B52AA6E4}">
                <adec:decorative xmlns:adec="http://schemas.microsoft.com/office/drawing/2017/decorative" val="1"/>
              </a:ext>
            </a:extLst>
          </p:cNvPr>
          <p:cNvSpPr>
            <a:spLocks noGrp="1"/>
          </p:cNvSpPr>
          <p:nvPr>
            <p:ph type="body" sz="quarter" idx="11" hasCustomPrompt="1"/>
          </p:nvPr>
        </p:nvSpPr>
        <p:spPr>
          <a:xfrm>
            <a:off x="381000" y="1748338"/>
            <a:ext cx="387350" cy="387350"/>
          </a:xfrm>
          <a:custGeom>
            <a:avLst/>
            <a:gdLst>
              <a:gd name="connsiteX0" fmla="*/ 364332 w 728664"/>
              <a:gd name="connsiteY0" fmla="*/ 0 h 728664"/>
              <a:gd name="connsiteX1" fmla="*/ 728664 w 728664"/>
              <a:gd name="connsiteY1" fmla="*/ 364332 h 728664"/>
              <a:gd name="connsiteX2" fmla="*/ 364332 w 728664"/>
              <a:gd name="connsiteY2" fmla="*/ 728664 h 728664"/>
              <a:gd name="connsiteX3" fmla="*/ 0 w 728664"/>
              <a:gd name="connsiteY3" fmla="*/ 364332 h 728664"/>
              <a:gd name="connsiteX4" fmla="*/ 364332 w 728664"/>
              <a:gd name="connsiteY4" fmla="*/ 0 h 728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664" h="728664">
                <a:moveTo>
                  <a:pt x="364332" y="0"/>
                </a:moveTo>
                <a:cubicBezTo>
                  <a:pt x="565547" y="0"/>
                  <a:pt x="728664" y="163117"/>
                  <a:pt x="728664" y="364332"/>
                </a:cubicBezTo>
                <a:cubicBezTo>
                  <a:pt x="728664" y="565547"/>
                  <a:pt x="565547" y="728664"/>
                  <a:pt x="364332" y="728664"/>
                </a:cubicBezTo>
                <a:cubicBezTo>
                  <a:pt x="163117" y="728664"/>
                  <a:pt x="0" y="565547"/>
                  <a:pt x="0" y="364332"/>
                </a:cubicBezTo>
                <a:cubicBezTo>
                  <a:pt x="0" y="163117"/>
                  <a:pt x="163117" y="0"/>
                  <a:pt x="364332" y="0"/>
                </a:cubicBezTo>
                <a:close/>
              </a:path>
            </a:pathLst>
          </a:custGeom>
          <a:solidFill>
            <a:schemeClr val="accent1"/>
          </a:solidFill>
        </p:spPr>
        <p:txBody>
          <a:bodyPr wrap="square">
            <a:noAutofit/>
          </a:bodyPr>
          <a:lstStyle>
            <a:lvl1pPr>
              <a:defRPr>
                <a:solidFill>
                  <a:schemeClr val="tx2">
                    <a:alpha val="0"/>
                  </a:schemeClr>
                </a:solidFill>
              </a:defRPr>
            </a:lvl1pPr>
            <a:lvl5pPr>
              <a:defRPr/>
            </a:lvl5pPr>
          </a:lstStyle>
          <a:p>
            <a:pPr lvl="0"/>
            <a:r>
              <a:rPr lang="fr-FR" dirty="0"/>
              <a:t>'</a:t>
            </a:r>
          </a:p>
        </p:txBody>
      </p:sp>
      <p:sp>
        <p:nvSpPr>
          <p:cNvPr id="4" name="Title 3">
            <a:extLst>
              <a:ext uri="{FF2B5EF4-FFF2-40B4-BE49-F238E27FC236}">
                <a16:creationId xmlns:a16="http://schemas.microsoft.com/office/drawing/2014/main" id="{420B8556-D223-3D8F-787C-2571FE181C2C}"/>
              </a:ext>
            </a:extLst>
          </p:cNvPr>
          <p:cNvSpPr>
            <a:spLocks noGrp="1"/>
          </p:cNvSpPr>
          <p:nvPr>
            <p:ph type="title"/>
          </p:nvPr>
        </p:nvSpPr>
        <p:spPr>
          <a:xfrm>
            <a:off x="897845" y="1279232"/>
            <a:ext cx="4697186" cy="1325563"/>
          </a:xfrm>
        </p:spPr>
        <p:txBody>
          <a:bodyPr anchor="ctr"/>
          <a:lstStyle>
            <a:lvl1pPr>
              <a:defRPr lang="fr-FR" sz="5400" kern="1200" spc="-20" dirty="0">
                <a:solidFill>
                  <a:schemeClr val="bg2"/>
                </a:solidFill>
                <a:latin typeface="+mj-lt"/>
                <a:ea typeface="+mn-ea"/>
                <a:cs typeface="+mn-cs"/>
              </a:defRPr>
            </a:lvl1pPr>
          </a:lstStyle>
          <a:p>
            <a:pPr marL="0" lvl="0" indent="0" algn="l" defTabSz="914400" rtl="0" eaLnBrk="1" latinLnBrk="0" hangingPunct="1">
              <a:lnSpc>
                <a:spcPct val="90000"/>
              </a:lnSpc>
              <a:spcBef>
                <a:spcPts val="0"/>
              </a:spcBef>
              <a:spcAft>
                <a:spcPts val="1200"/>
              </a:spcAft>
              <a:buFont typeface="Marianne" panose="02000000000000000000" pitchFamily="2" charset="0"/>
              <a:buNone/>
            </a:pPr>
            <a:r>
              <a:rPr lang="en-US" dirty="0"/>
              <a:t>Click to edit</a:t>
            </a:r>
            <a:endParaRPr lang="fr-FR" dirty="0"/>
          </a:p>
        </p:txBody>
      </p:sp>
      <p:sp>
        <p:nvSpPr>
          <p:cNvPr id="11" name="Text Placeholder 9">
            <a:extLst>
              <a:ext uri="{FF2B5EF4-FFF2-40B4-BE49-F238E27FC236}">
                <a16:creationId xmlns:a16="http://schemas.microsoft.com/office/drawing/2014/main" id="{9EF1A2DC-F24C-C692-E909-64EAACD1B2ED}"/>
              </a:ext>
            </a:extLst>
          </p:cNvPr>
          <p:cNvSpPr>
            <a:spLocks noGrp="1"/>
          </p:cNvSpPr>
          <p:nvPr>
            <p:ph type="body" sz="quarter" idx="24"/>
          </p:nvPr>
        </p:nvSpPr>
        <p:spPr>
          <a:xfrm>
            <a:off x="898525" y="2768599"/>
            <a:ext cx="4695825" cy="25130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7" name="Text Placeholder 6">
            <a:extLst>
              <a:ext uri="{FF2B5EF4-FFF2-40B4-BE49-F238E27FC236}">
                <a16:creationId xmlns:a16="http://schemas.microsoft.com/office/drawing/2014/main" id="{7CFEB89C-3196-997C-32D8-873CDD991C68}"/>
              </a:ext>
            </a:extLst>
          </p:cNvPr>
          <p:cNvSpPr>
            <a:spLocks noGrp="1"/>
          </p:cNvSpPr>
          <p:nvPr>
            <p:ph type="body" sz="quarter" idx="23" hasCustomPrompt="1"/>
          </p:nvPr>
        </p:nvSpPr>
        <p:spPr>
          <a:xfrm>
            <a:off x="6203949" y="1589088"/>
            <a:ext cx="2448599" cy="712787"/>
          </a:xfrm>
        </p:spPr>
        <p:txBody>
          <a:bodyPr anchor="ctr"/>
          <a:lstStyle>
            <a:lvl1pPr algn="r">
              <a:defRPr sz="1200">
                <a:solidFill>
                  <a:schemeClr val="bg1">
                    <a:lumMod val="75000"/>
                  </a:schemeClr>
                </a:solidFill>
              </a:defRPr>
            </a:lvl1pPr>
            <a:lvl2pPr>
              <a:defRPr sz="1400">
                <a:solidFill>
                  <a:schemeClr val="bg1">
                    <a:lumMod val="75000"/>
                  </a:schemeClr>
                </a:solidFill>
              </a:defRPr>
            </a:lvl2pPr>
            <a:lvl3pPr>
              <a:defRPr sz="1200">
                <a:solidFill>
                  <a:schemeClr val="bg1">
                    <a:lumMod val="75000"/>
                  </a:schemeClr>
                </a:solidFill>
              </a:defRPr>
            </a:lvl3pPr>
            <a:lvl4pPr>
              <a:defRPr sz="1100">
                <a:solidFill>
                  <a:schemeClr val="bg1">
                    <a:lumMod val="75000"/>
                  </a:schemeClr>
                </a:solidFill>
              </a:defRPr>
            </a:lvl4pPr>
            <a:lvl5pPr>
              <a:defRPr sz="1100">
                <a:solidFill>
                  <a:schemeClr val="bg1">
                    <a:lumMod val="75000"/>
                  </a:schemeClr>
                </a:solidFill>
              </a:defRPr>
            </a:lvl5pPr>
          </a:lstStyle>
          <a:p>
            <a:pPr lvl="0"/>
            <a:r>
              <a:rPr lang="en-US" dirty="0" err="1"/>
              <a:t>Légende</a:t>
            </a:r>
            <a:endParaRPr lang="fr-FR" dirty="0"/>
          </a:p>
        </p:txBody>
      </p:sp>
      <p:sp>
        <p:nvSpPr>
          <p:cNvPr id="17" name="Chart Placeholder 16">
            <a:extLst>
              <a:ext uri="{FF2B5EF4-FFF2-40B4-BE49-F238E27FC236}">
                <a16:creationId xmlns:a16="http://schemas.microsoft.com/office/drawing/2014/main" id="{0CC9EDCF-AD58-FDCC-321C-17C24484F42C}"/>
              </a:ext>
            </a:extLst>
          </p:cNvPr>
          <p:cNvSpPr>
            <a:spLocks noGrp="1"/>
          </p:cNvSpPr>
          <p:nvPr>
            <p:ph type="chart" sz="quarter" idx="20"/>
          </p:nvPr>
        </p:nvSpPr>
        <p:spPr>
          <a:xfrm>
            <a:off x="6203949" y="2501900"/>
            <a:ext cx="5437188" cy="2779713"/>
          </a:xfrm>
        </p:spPr>
        <p:txBody>
          <a:bodyPr anchor="ctr"/>
          <a:lstStyle>
            <a:lvl1pPr algn="ctr">
              <a:defRPr/>
            </a:lvl1pPr>
          </a:lstStyle>
          <a:p>
            <a:endParaRPr lang="fr-FR"/>
          </a:p>
        </p:txBody>
      </p:sp>
      <p:sp>
        <p:nvSpPr>
          <p:cNvPr id="21" name="Text Placeholder 20">
            <a:extLst>
              <a:ext uri="{FF2B5EF4-FFF2-40B4-BE49-F238E27FC236}">
                <a16:creationId xmlns:a16="http://schemas.microsoft.com/office/drawing/2014/main" id="{17DD9531-BEB9-A091-6FE5-BE1B6AD609CC}"/>
              </a:ext>
              <a:ext uri="{C183D7F6-B498-43B3-948B-1728B52AA6E4}">
                <adec:decorative xmlns:adec="http://schemas.microsoft.com/office/drawing/2017/decorative" val="1"/>
              </a:ext>
            </a:extLst>
          </p:cNvPr>
          <p:cNvSpPr>
            <a:spLocks noGrp="1"/>
          </p:cNvSpPr>
          <p:nvPr>
            <p:ph type="body" sz="quarter" idx="21" hasCustomPrompt="1"/>
          </p:nvPr>
        </p:nvSpPr>
        <p:spPr>
          <a:xfrm>
            <a:off x="8906669" y="1503362"/>
            <a:ext cx="0" cy="1800000"/>
          </a:xfrm>
          <a:prstGeom prst="rect">
            <a:avLst/>
          </a:prstGeom>
          <a:noFill/>
          <a:ln w="12700">
            <a:solidFill>
              <a:schemeClr val="tx2"/>
            </a:solidFill>
          </a:ln>
        </p:spPr>
        <p:txBody>
          <a:bodyPr wrap="square">
            <a:noAutofit/>
          </a:bodyPr>
          <a:lstStyle>
            <a:lvl1pPr>
              <a:defRPr>
                <a:solidFill>
                  <a:schemeClr val="tx2">
                    <a:alpha val="0"/>
                  </a:schemeClr>
                </a:solidFill>
              </a:defRPr>
            </a:lvl1pPr>
            <a:lvl5pPr>
              <a:defRPr/>
            </a:lvl5pPr>
          </a:lstStyle>
          <a:p>
            <a:pPr lvl="0"/>
            <a:r>
              <a:rPr lang="fr-FR" dirty="0"/>
              <a:t>'</a:t>
            </a:r>
          </a:p>
        </p:txBody>
      </p:sp>
      <p:sp>
        <p:nvSpPr>
          <p:cNvPr id="23" name="Text Placeholder 14">
            <a:extLst>
              <a:ext uri="{FF2B5EF4-FFF2-40B4-BE49-F238E27FC236}">
                <a16:creationId xmlns:a16="http://schemas.microsoft.com/office/drawing/2014/main" id="{FD33963E-9E4F-B88A-245F-9EDDDDE10407}"/>
              </a:ext>
            </a:extLst>
          </p:cNvPr>
          <p:cNvSpPr>
            <a:spLocks noGrp="1"/>
          </p:cNvSpPr>
          <p:nvPr>
            <p:ph type="body" sz="quarter" idx="22" hasCustomPrompt="1"/>
          </p:nvPr>
        </p:nvSpPr>
        <p:spPr>
          <a:xfrm>
            <a:off x="8999538" y="1503363"/>
            <a:ext cx="2294611" cy="1316038"/>
          </a:xfrm>
        </p:spPr>
        <p:txBody>
          <a:bodyPr anchor="t"/>
          <a:lstStyle>
            <a:lvl1pPr>
              <a:defRPr sz="4800">
                <a:latin typeface="Marianne Medium" panose="02000000000000000000" pitchFamily="2" charset="0"/>
              </a:defRPr>
            </a:lvl1pPr>
            <a:lvl2pPr>
              <a:defRPr sz="1200">
                <a:solidFill>
                  <a:schemeClr val="bg2"/>
                </a:solidFill>
                <a:latin typeface="Marianne Medium" panose="02000000000000000000" pitchFamily="2" charset="0"/>
              </a:defRPr>
            </a:lvl2pPr>
            <a:lvl3pPr>
              <a:defRPr sz="1200">
                <a:solidFill>
                  <a:schemeClr val="bg2"/>
                </a:solidFill>
                <a:latin typeface="Marianne Medium" panose="02000000000000000000" pitchFamily="2" charset="0"/>
              </a:defRPr>
            </a:lvl3pPr>
            <a:lvl4pPr>
              <a:defRPr sz="1200">
                <a:solidFill>
                  <a:schemeClr val="bg2"/>
                </a:solidFill>
                <a:latin typeface="Marianne Medium" panose="02000000000000000000" pitchFamily="2" charset="0"/>
              </a:defRPr>
            </a:lvl4pPr>
            <a:lvl5pPr>
              <a:defRPr sz="1200">
                <a:solidFill>
                  <a:schemeClr val="bg2"/>
                </a:solidFill>
                <a:latin typeface="Marianne Medium" panose="02000000000000000000" pitchFamily="2" charset="0"/>
              </a:defRPr>
            </a:lvl5pPr>
            <a:lvl6pPr>
              <a:defRPr sz="1200">
                <a:solidFill>
                  <a:schemeClr val="bg2"/>
                </a:solidFill>
                <a:latin typeface="Marianne Medium" panose="02000000000000000000" pitchFamily="2" charset="0"/>
              </a:defRPr>
            </a:lvl6pPr>
            <a:lvl7pPr>
              <a:defRPr sz="1200">
                <a:solidFill>
                  <a:schemeClr val="bg2"/>
                </a:solidFill>
                <a:latin typeface="Marianne Medium" panose="02000000000000000000" pitchFamily="2" charset="0"/>
              </a:defRPr>
            </a:lvl7pPr>
            <a:lvl8pPr>
              <a:defRPr sz="1200">
                <a:solidFill>
                  <a:schemeClr val="bg2"/>
                </a:solidFill>
                <a:latin typeface="Marianne Medium" panose="02000000000000000000" pitchFamily="2" charset="0"/>
              </a:defRPr>
            </a:lvl8pPr>
            <a:lvl9pPr>
              <a:defRPr sz="1200">
                <a:solidFill>
                  <a:schemeClr val="bg2"/>
                </a:solidFill>
                <a:latin typeface="Marianne Medium" panose="02000000000000000000" pitchFamily="2" charset="0"/>
              </a:defRPr>
            </a:lvl9pPr>
          </a:lstStyle>
          <a:p>
            <a:pPr lvl="0"/>
            <a:r>
              <a:rPr lang="en-US" dirty="0"/>
              <a:t>00</a:t>
            </a:r>
          </a:p>
          <a:p>
            <a:pPr lvl="1"/>
            <a:r>
              <a:rPr lang="en-US" dirty="0"/>
              <a:t>Second level</a:t>
            </a:r>
          </a:p>
        </p:txBody>
      </p:sp>
      <p:sp>
        <p:nvSpPr>
          <p:cNvPr id="3" name="Footer Placeholder 1" descr="Titre de la diapositive">
            <a:extLst>
              <a:ext uri="{FF2B5EF4-FFF2-40B4-BE49-F238E27FC236}">
                <a16:creationId xmlns:a16="http://schemas.microsoft.com/office/drawing/2014/main" id="{5C269AD7-3664-F69A-3EC2-0A7C60195920}"/>
              </a:ext>
            </a:extLst>
          </p:cNvPr>
          <p:cNvSpPr>
            <a:spLocks noGrp="1"/>
          </p:cNvSpPr>
          <p:nvPr>
            <p:ph type="ftr" sz="quarter" idx="10"/>
          </p:nvPr>
        </p:nvSpPr>
        <p:spPr>
          <a:xfrm>
            <a:off x="571758" y="6311001"/>
            <a:ext cx="1856549" cy="235134"/>
          </a:xfrm>
        </p:spPr>
        <p:txBody>
          <a:bodyPr/>
          <a:lstStyle>
            <a:lvl1pPr>
              <a:defRPr>
                <a:solidFill>
                  <a:schemeClr val="bg2"/>
                </a:solidFill>
              </a:defRPr>
            </a:lvl1pPr>
          </a:lstStyle>
          <a:p>
            <a:r>
              <a:rPr lang="fr-FR"/>
              <a:t>Titre de la diapositive</a:t>
            </a:r>
            <a:endParaRPr lang="fr-FR" dirty="0"/>
          </a:p>
        </p:txBody>
      </p:sp>
      <p:pic>
        <p:nvPicPr>
          <p:cNvPr id="2" name="Graphic 1">
            <a:extLst>
              <a:ext uri="{FF2B5EF4-FFF2-40B4-BE49-F238E27FC236}">
                <a16:creationId xmlns:a16="http://schemas.microsoft.com/office/drawing/2014/main" id="{0EB5FEEF-61D4-E391-E8FC-87AA0A1765B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2880432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ntent+Chart">
    <p:bg>
      <p:bgPr>
        <a:solidFill>
          <a:srgbClr val="FFFFFF"/>
        </a:solidFill>
        <a:effectLst/>
      </p:bgPr>
    </p:bg>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C33D1780-CF14-3479-B4FE-FE6AC32544B1}"/>
              </a:ext>
              <a:ext uri="{C183D7F6-B498-43B3-948B-1728B52AA6E4}">
                <adec:decorative xmlns:adec="http://schemas.microsoft.com/office/drawing/2017/decorative" val="1"/>
              </a:ext>
            </a:extLst>
          </p:cNvPr>
          <p:cNvSpPr>
            <a:spLocks noGrp="1"/>
          </p:cNvSpPr>
          <p:nvPr>
            <p:ph type="body" sz="quarter" idx="11" hasCustomPrompt="1"/>
          </p:nvPr>
        </p:nvSpPr>
        <p:spPr>
          <a:xfrm>
            <a:off x="381000" y="849178"/>
            <a:ext cx="387350" cy="387350"/>
          </a:xfrm>
          <a:custGeom>
            <a:avLst/>
            <a:gdLst>
              <a:gd name="connsiteX0" fmla="*/ 364332 w 728664"/>
              <a:gd name="connsiteY0" fmla="*/ 0 h 728664"/>
              <a:gd name="connsiteX1" fmla="*/ 728664 w 728664"/>
              <a:gd name="connsiteY1" fmla="*/ 364332 h 728664"/>
              <a:gd name="connsiteX2" fmla="*/ 364332 w 728664"/>
              <a:gd name="connsiteY2" fmla="*/ 728664 h 728664"/>
              <a:gd name="connsiteX3" fmla="*/ 0 w 728664"/>
              <a:gd name="connsiteY3" fmla="*/ 364332 h 728664"/>
              <a:gd name="connsiteX4" fmla="*/ 364332 w 728664"/>
              <a:gd name="connsiteY4" fmla="*/ 0 h 728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664" h="728664">
                <a:moveTo>
                  <a:pt x="364332" y="0"/>
                </a:moveTo>
                <a:cubicBezTo>
                  <a:pt x="565547" y="0"/>
                  <a:pt x="728664" y="163117"/>
                  <a:pt x="728664" y="364332"/>
                </a:cubicBezTo>
                <a:cubicBezTo>
                  <a:pt x="728664" y="565547"/>
                  <a:pt x="565547" y="728664"/>
                  <a:pt x="364332" y="728664"/>
                </a:cubicBezTo>
                <a:cubicBezTo>
                  <a:pt x="163117" y="728664"/>
                  <a:pt x="0" y="565547"/>
                  <a:pt x="0" y="364332"/>
                </a:cubicBezTo>
                <a:cubicBezTo>
                  <a:pt x="0" y="163117"/>
                  <a:pt x="163117" y="0"/>
                  <a:pt x="364332" y="0"/>
                </a:cubicBezTo>
                <a:close/>
              </a:path>
            </a:pathLst>
          </a:custGeom>
          <a:solidFill>
            <a:schemeClr val="accent6"/>
          </a:solidFill>
        </p:spPr>
        <p:txBody>
          <a:bodyPr vert="horz" wrap="square" lIns="0" tIns="0" rIns="0" bIns="0" rtlCol="0">
            <a:noAutofit/>
          </a:bodyPr>
          <a:lstStyle>
            <a:lvl1pPr>
              <a:defRPr lang="fr-FR" dirty="0">
                <a:solidFill>
                  <a:schemeClr val="tx2">
                    <a:alpha val="0"/>
                  </a:schemeClr>
                </a:solidFill>
              </a:defRPr>
            </a:lvl1pPr>
          </a:lstStyle>
          <a:p>
            <a:pPr lvl="0"/>
            <a:r>
              <a:rPr lang="fr-FR" dirty="0"/>
              <a:t>'</a:t>
            </a:r>
          </a:p>
        </p:txBody>
      </p:sp>
      <p:sp>
        <p:nvSpPr>
          <p:cNvPr id="6" name="Title 3">
            <a:extLst>
              <a:ext uri="{FF2B5EF4-FFF2-40B4-BE49-F238E27FC236}">
                <a16:creationId xmlns:a16="http://schemas.microsoft.com/office/drawing/2014/main" id="{CB183AF7-879A-2AFA-21DC-289DBC689597}"/>
              </a:ext>
            </a:extLst>
          </p:cNvPr>
          <p:cNvSpPr>
            <a:spLocks noGrp="1"/>
          </p:cNvSpPr>
          <p:nvPr>
            <p:ph type="title"/>
          </p:nvPr>
        </p:nvSpPr>
        <p:spPr>
          <a:xfrm>
            <a:off x="897845" y="380072"/>
            <a:ext cx="4697186" cy="1325563"/>
          </a:xfrm>
        </p:spPr>
        <p:txBody>
          <a:bodyPr anchor="ctr"/>
          <a:lstStyle>
            <a:lvl1pPr>
              <a:defRPr lang="fr-FR" sz="5400" kern="1200" spc="-20" dirty="0">
                <a:solidFill>
                  <a:schemeClr val="bg2"/>
                </a:solidFill>
                <a:latin typeface="+mj-lt"/>
                <a:ea typeface="+mn-ea"/>
                <a:cs typeface="+mn-cs"/>
              </a:defRPr>
            </a:lvl1pPr>
          </a:lstStyle>
          <a:p>
            <a:pPr marL="0" lvl="0" indent="0" algn="l" defTabSz="914400" rtl="0" eaLnBrk="1" latinLnBrk="0" hangingPunct="1">
              <a:lnSpc>
                <a:spcPct val="90000"/>
              </a:lnSpc>
              <a:spcBef>
                <a:spcPts val="0"/>
              </a:spcBef>
              <a:spcAft>
                <a:spcPts val="1200"/>
              </a:spcAft>
              <a:buFont typeface="Marianne" panose="02000000000000000000" pitchFamily="2" charset="0"/>
              <a:buNone/>
            </a:pPr>
            <a:r>
              <a:rPr lang="en-US" dirty="0"/>
              <a:t>Click to edit</a:t>
            </a:r>
            <a:endParaRPr lang="fr-FR" dirty="0"/>
          </a:p>
        </p:txBody>
      </p:sp>
      <p:sp>
        <p:nvSpPr>
          <p:cNvPr id="7" name="Text Placeholder 9">
            <a:extLst>
              <a:ext uri="{FF2B5EF4-FFF2-40B4-BE49-F238E27FC236}">
                <a16:creationId xmlns:a16="http://schemas.microsoft.com/office/drawing/2014/main" id="{CD706AA7-5A5B-17DB-0FE9-28DF9E7E86E2}"/>
              </a:ext>
            </a:extLst>
          </p:cNvPr>
          <p:cNvSpPr>
            <a:spLocks noGrp="1"/>
          </p:cNvSpPr>
          <p:nvPr>
            <p:ph type="body" sz="quarter" idx="24"/>
          </p:nvPr>
        </p:nvSpPr>
        <p:spPr>
          <a:xfrm>
            <a:off x="898525" y="1869439"/>
            <a:ext cx="4695825" cy="3947159"/>
          </a:xfrm>
        </p:spPr>
        <p:txBody>
          <a:bodyPr/>
          <a:lstStyle>
            <a:lvl2pPr>
              <a:defRPr lang="en-US" sz="2400" kern="1200" spc="-20" dirty="0">
                <a:solidFill>
                  <a:schemeClr val="accent6"/>
                </a:solidFill>
                <a:latin typeface="+mn-lt"/>
                <a:ea typeface="+mn-ea"/>
                <a:cs typeface="+mn-cs"/>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4" name="Picture Placeholder 3">
            <a:extLst>
              <a:ext uri="{FF2B5EF4-FFF2-40B4-BE49-F238E27FC236}">
                <a16:creationId xmlns:a16="http://schemas.microsoft.com/office/drawing/2014/main" id="{E03875C6-8834-F3EC-0C6F-03493468ACBC}"/>
              </a:ext>
            </a:extLst>
          </p:cNvPr>
          <p:cNvSpPr>
            <a:spLocks noGrp="1"/>
          </p:cNvSpPr>
          <p:nvPr>
            <p:ph type="pic" sz="quarter" idx="41"/>
          </p:nvPr>
        </p:nvSpPr>
        <p:spPr>
          <a:xfrm>
            <a:off x="6203950" y="0"/>
            <a:ext cx="5988048" cy="5816599"/>
          </a:xfrm>
          <a:custGeom>
            <a:avLst/>
            <a:gdLst>
              <a:gd name="connsiteX0" fmla="*/ 977798 w 5988048"/>
              <a:gd name="connsiteY0" fmla="*/ 0 h 5816599"/>
              <a:gd name="connsiteX1" fmla="*/ 5988048 w 5988048"/>
              <a:gd name="connsiteY1" fmla="*/ 0 h 5816599"/>
              <a:gd name="connsiteX2" fmla="*/ 5988048 w 5988048"/>
              <a:gd name="connsiteY2" fmla="*/ 5317928 h 5816599"/>
              <a:gd name="connsiteX3" fmla="*/ 5954698 w 5988048"/>
              <a:gd name="connsiteY3" fmla="*/ 5349988 h 5816599"/>
              <a:gd name="connsiteX4" fmla="*/ 5129858 w 5988048"/>
              <a:gd name="connsiteY4" fmla="*/ 5725478 h 5816599"/>
              <a:gd name="connsiteX5" fmla="*/ 4132887 w 5988048"/>
              <a:gd name="connsiteY5" fmla="*/ 5810952 h 5816599"/>
              <a:gd name="connsiteX6" fmla="*/ 3800853 w 5988048"/>
              <a:gd name="connsiteY6" fmla="*/ 5816599 h 5816599"/>
              <a:gd name="connsiteX7" fmla="*/ 3800789 w 5988048"/>
              <a:gd name="connsiteY7" fmla="*/ 5816599 h 5816599"/>
              <a:gd name="connsiteX8" fmla="*/ 3468755 w 5988048"/>
              <a:gd name="connsiteY8" fmla="*/ 5811044 h 5816599"/>
              <a:gd name="connsiteX9" fmla="*/ 2471784 w 5988048"/>
              <a:gd name="connsiteY9" fmla="*/ 5725478 h 5816599"/>
              <a:gd name="connsiteX10" fmla="*/ 1435926 w 5988048"/>
              <a:gd name="connsiteY10" fmla="*/ 5126243 h 5816599"/>
              <a:gd name="connsiteX11" fmla="*/ 116628 w 5988048"/>
              <a:gd name="connsiteY11" fmla="*/ 2836109 h 5816599"/>
              <a:gd name="connsiteX12" fmla="*/ 116628 w 5988048"/>
              <a:gd name="connsiteY12" fmla="*/ 1641437 h 5816599"/>
              <a:gd name="connsiteX13" fmla="*/ 784436 w 5988048"/>
              <a:gd name="connsiteY13" fmla="*/ 304505 h 5816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988048" h="5816599">
                <a:moveTo>
                  <a:pt x="977798" y="0"/>
                </a:moveTo>
                <a:lnTo>
                  <a:pt x="5988048" y="0"/>
                </a:lnTo>
                <a:lnTo>
                  <a:pt x="5988048" y="5317928"/>
                </a:lnTo>
                <a:lnTo>
                  <a:pt x="5954698" y="5349988"/>
                </a:lnTo>
                <a:cubicBezTo>
                  <a:pt x="5723856" y="5551247"/>
                  <a:pt x="5437398" y="5682887"/>
                  <a:pt x="5129858" y="5725478"/>
                </a:cubicBezTo>
                <a:cubicBezTo>
                  <a:pt x="4797928" y="5771286"/>
                  <a:pt x="4465164" y="5799638"/>
                  <a:pt x="4132887" y="5810952"/>
                </a:cubicBezTo>
                <a:lnTo>
                  <a:pt x="3800853" y="5816599"/>
                </a:lnTo>
                <a:lnTo>
                  <a:pt x="3800789" y="5816599"/>
                </a:lnTo>
                <a:lnTo>
                  <a:pt x="3468755" y="5811044"/>
                </a:lnTo>
                <a:cubicBezTo>
                  <a:pt x="3136478" y="5799793"/>
                  <a:pt x="2803713" y="5771410"/>
                  <a:pt x="2471784" y="5725478"/>
                </a:cubicBezTo>
                <a:cubicBezTo>
                  <a:pt x="2061897" y="5668690"/>
                  <a:pt x="1689320" y="5453593"/>
                  <a:pt x="1435926" y="5126243"/>
                </a:cubicBezTo>
                <a:cubicBezTo>
                  <a:pt x="898269" y="4431593"/>
                  <a:pt x="452231" y="3661997"/>
                  <a:pt x="116628" y="2836109"/>
                </a:cubicBezTo>
                <a:cubicBezTo>
                  <a:pt x="-38876" y="2453292"/>
                  <a:pt x="-38876" y="2024254"/>
                  <a:pt x="116628" y="1641437"/>
                </a:cubicBezTo>
                <a:cubicBezTo>
                  <a:pt x="305404" y="1176875"/>
                  <a:pt x="529124" y="730125"/>
                  <a:pt x="784436" y="304505"/>
                </a:cubicBezTo>
                <a:close/>
              </a:path>
            </a:pathLst>
          </a:cu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wrap="square" lIns="0" tIns="0" rIns="0" bIns="0" rtlCol="0" anchor="ctr">
            <a:noAutofit/>
          </a:bodyPr>
          <a:lstStyle>
            <a:lvl1pPr algn="ctr">
              <a:defRPr lang="fr-FR" sz="1800">
                <a:solidFill>
                  <a:schemeClr val="bg1"/>
                </a:solidFill>
              </a:defRPr>
            </a:lvl1pPr>
          </a:lstStyle>
          <a:p>
            <a:pPr lvl="0" algn="ctr"/>
            <a:endParaRPr lang="fr-FR" dirty="0"/>
          </a:p>
        </p:txBody>
      </p:sp>
      <p:sp>
        <p:nvSpPr>
          <p:cNvPr id="2" name="Footer Placeholder 1" descr="Titre de la diapositive">
            <a:extLst>
              <a:ext uri="{FF2B5EF4-FFF2-40B4-BE49-F238E27FC236}">
                <a16:creationId xmlns:a16="http://schemas.microsoft.com/office/drawing/2014/main" id="{8504B1BE-656C-15EC-C1A8-C1092462569B}"/>
              </a:ext>
            </a:extLst>
          </p:cNvPr>
          <p:cNvSpPr>
            <a:spLocks noGrp="1"/>
          </p:cNvSpPr>
          <p:nvPr>
            <p:ph type="ftr" sz="quarter" idx="10"/>
          </p:nvPr>
        </p:nvSpPr>
        <p:spPr>
          <a:xfrm>
            <a:off x="571758" y="6311001"/>
            <a:ext cx="1856549" cy="235134"/>
          </a:xfrm>
        </p:spPr>
        <p:txBody>
          <a:bodyPr/>
          <a:lstStyle>
            <a:lvl1pPr>
              <a:defRPr>
                <a:solidFill>
                  <a:schemeClr val="bg2"/>
                </a:solidFill>
              </a:defRPr>
            </a:lvl1pPr>
          </a:lstStyle>
          <a:p>
            <a:r>
              <a:rPr lang="fr-FR"/>
              <a:t>Titre de la diapositive</a:t>
            </a:r>
            <a:endParaRPr lang="fr-FR" dirty="0"/>
          </a:p>
        </p:txBody>
      </p:sp>
      <p:pic>
        <p:nvPicPr>
          <p:cNvPr id="5" name="Graphic 4">
            <a:extLst>
              <a:ext uri="{FF2B5EF4-FFF2-40B4-BE49-F238E27FC236}">
                <a16:creationId xmlns:a16="http://schemas.microsoft.com/office/drawing/2014/main" id="{091FA749-0AB6-BAA9-E7E8-FE1C86D77DD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2706892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ntent+Chart">
    <p:spTree>
      <p:nvGrpSpPr>
        <p:cNvPr id="1" name=""/>
        <p:cNvGrpSpPr/>
        <p:nvPr/>
      </p:nvGrpSpPr>
      <p:grpSpPr>
        <a:xfrm>
          <a:off x="0" y="0"/>
          <a:ext cx="0" cy="0"/>
          <a:chOff x="0" y="0"/>
          <a:chExt cx="0" cy="0"/>
        </a:xfrm>
      </p:grpSpPr>
      <p:sp>
        <p:nvSpPr>
          <p:cNvPr id="30" name="Title 29">
            <a:extLst>
              <a:ext uri="{FF2B5EF4-FFF2-40B4-BE49-F238E27FC236}">
                <a16:creationId xmlns:a16="http://schemas.microsoft.com/office/drawing/2014/main" id="{34EF12B4-AA43-4053-A66C-946FE6834488}"/>
              </a:ext>
            </a:extLst>
          </p:cNvPr>
          <p:cNvSpPr>
            <a:spLocks noGrp="1"/>
          </p:cNvSpPr>
          <p:nvPr>
            <p:ph type="title" hasCustomPrompt="1"/>
          </p:nvPr>
        </p:nvSpPr>
        <p:spPr>
          <a:xfrm>
            <a:off x="907256" y="574675"/>
            <a:ext cx="5079208" cy="1463935"/>
          </a:xfrm>
        </p:spPr>
        <p:txBody>
          <a:bodyPr anchor="t"/>
          <a:lstStyle>
            <a:lvl1pPr>
              <a:defRPr sz="5400" spc="-20">
                <a:solidFill>
                  <a:schemeClr val="bg2"/>
                </a:solidFill>
              </a:defRPr>
            </a:lvl1pPr>
          </a:lstStyle>
          <a:p>
            <a:r>
              <a:rPr lang="en-US" dirty="0"/>
              <a:t>Click to edit title</a:t>
            </a:r>
            <a:endParaRPr lang="fr-FR" dirty="0"/>
          </a:p>
        </p:txBody>
      </p:sp>
      <p:sp>
        <p:nvSpPr>
          <p:cNvPr id="2" name="Text Placeholder 14">
            <a:extLst>
              <a:ext uri="{FF2B5EF4-FFF2-40B4-BE49-F238E27FC236}">
                <a16:creationId xmlns:a16="http://schemas.microsoft.com/office/drawing/2014/main" id="{9DF51427-88DB-D49F-5F03-7036FB8CA384}"/>
              </a:ext>
            </a:extLst>
          </p:cNvPr>
          <p:cNvSpPr>
            <a:spLocks noGrp="1"/>
          </p:cNvSpPr>
          <p:nvPr>
            <p:ph type="body" sz="quarter" idx="42"/>
          </p:nvPr>
        </p:nvSpPr>
        <p:spPr>
          <a:xfrm>
            <a:off x="6203950" y="574675"/>
            <a:ext cx="5437188" cy="1463935"/>
          </a:xfrm>
        </p:spPr>
        <p:txBody>
          <a:bodyPr anchor="t"/>
          <a:lstStyle>
            <a:lvl1pPr>
              <a:lnSpc>
                <a:spcPct val="90000"/>
              </a:lnSpc>
              <a:spcAft>
                <a:spcPts val="0"/>
              </a:spcAft>
              <a:defRPr sz="2000" b="1">
                <a:solidFill>
                  <a:schemeClr val="bg2"/>
                </a:solidFill>
                <a:latin typeface="+mj-lt"/>
              </a:defRPr>
            </a:lvl1pPr>
            <a:lvl2pPr>
              <a:lnSpc>
                <a:spcPct val="90000"/>
              </a:lnSpc>
              <a:spcAft>
                <a:spcPts val="0"/>
              </a:spcAft>
              <a:defRPr sz="2000">
                <a:solidFill>
                  <a:schemeClr val="bg2"/>
                </a:solidFill>
                <a:latin typeface="+mj-lt"/>
              </a:defRPr>
            </a:lvl2pPr>
            <a:lvl3pPr>
              <a:lnSpc>
                <a:spcPct val="90000"/>
              </a:lnSpc>
              <a:spcAft>
                <a:spcPts val="0"/>
              </a:spcAft>
              <a:defRPr sz="2000">
                <a:solidFill>
                  <a:schemeClr val="bg2"/>
                </a:solidFill>
                <a:latin typeface="+mj-lt"/>
              </a:defRPr>
            </a:lvl3pPr>
            <a:lvl4pPr>
              <a:lnSpc>
                <a:spcPct val="90000"/>
              </a:lnSpc>
              <a:spcAft>
                <a:spcPts val="0"/>
              </a:spcAft>
              <a:defRPr sz="2000">
                <a:solidFill>
                  <a:schemeClr val="bg2"/>
                </a:solidFill>
                <a:latin typeface="+mj-lt"/>
              </a:defRPr>
            </a:lvl4pPr>
            <a:lvl5pPr>
              <a:lnSpc>
                <a:spcPct val="90000"/>
              </a:lnSpc>
              <a:spcAft>
                <a:spcPts val="0"/>
              </a:spcAft>
              <a:defRPr sz="2000">
                <a:solidFill>
                  <a:schemeClr val="bg2"/>
                </a:solidFill>
                <a:latin typeface="+mj-lt"/>
              </a:defRPr>
            </a:lvl5pPr>
            <a:lvl6pPr>
              <a:lnSpc>
                <a:spcPct val="90000"/>
              </a:lnSpc>
              <a:spcAft>
                <a:spcPts val="0"/>
              </a:spcAft>
              <a:defRPr sz="2000">
                <a:solidFill>
                  <a:schemeClr val="bg2"/>
                </a:solidFill>
                <a:latin typeface="+mj-lt"/>
              </a:defRPr>
            </a:lvl6pPr>
            <a:lvl7pPr>
              <a:lnSpc>
                <a:spcPct val="90000"/>
              </a:lnSpc>
              <a:spcAft>
                <a:spcPts val="0"/>
              </a:spcAft>
              <a:defRPr sz="2000">
                <a:solidFill>
                  <a:schemeClr val="bg2"/>
                </a:solidFill>
                <a:latin typeface="+mj-lt"/>
              </a:defRPr>
            </a:lvl7pPr>
            <a:lvl8pPr>
              <a:lnSpc>
                <a:spcPct val="90000"/>
              </a:lnSpc>
              <a:spcAft>
                <a:spcPts val="0"/>
              </a:spcAft>
              <a:defRPr sz="2000">
                <a:solidFill>
                  <a:schemeClr val="bg2"/>
                </a:solidFill>
                <a:latin typeface="+mj-lt"/>
              </a:defRPr>
            </a:lvl8pPr>
            <a:lvl9pPr>
              <a:lnSpc>
                <a:spcPct val="90000"/>
              </a:lnSpc>
              <a:spcAft>
                <a:spcPts val="0"/>
              </a:spcAft>
              <a:defRPr sz="2000">
                <a:solidFill>
                  <a:schemeClr val="bg2"/>
                </a:solidFill>
                <a:latin typeface="+mj-lt"/>
              </a:defRPr>
            </a:lvl9pPr>
          </a:lstStyle>
          <a:p>
            <a:pPr lvl="0"/>
            <a:r>
              <a:rPr lang="en-US" dirty="0"/>
              <a:t>Click to edit Master text styles</a:t>
            </a:r>
          </a:p>
        </p:txBody>
      </p:sp>
      <p:sp>
        <p:nvSpPr>
          <p:cNvPr id="33" name="Text Placeholder 14">
            <a:extLst>
              <a:ext uri="{FF2B5EF4-FFF2-40B4-BE49-F238E27FC236}">
                <a16:creationId xmlns:a16="http://schemas.microsoft.com/office/drawing/2014/main" id="{529BF562-98DD-315E-A97B-ECF8465E73E8}"/>
              </a:ext>
            </a:extLst>
          </p:cNvPr>
          <p:cNvSpPr>
            <a:spLocks noGrp="1"/>
          </p:cNvSpPr>
          <p:nvPr>
            <p:ph type="body" sz="quarter" idx="43"/>
          </p:nvPr>
        </p:nvSpPr>
        <p:spPr>
          <a:xfrm>
            <a:off x="839479" y="2420079"/>
            <a:ext cx="3292298" cy="3295782"/>
          </a:xfrm>
          <a:prstGeom prst="roundRect">
            <a:avLst/>
          </a:prstGeom>
          <a:solidFill>
            <a:schemeClr val="accent2">
              <a:lumMod val="40000"/>
              <a:lumOff val="60000"/>
            </a:schemeClr>
          </a:solidFill>
        </p:spPr>
        <p:txBody>
          <a:bodyPr lIns="360000" tIns="216000" rIns="180000" anchor="t"/>
          <a:lstStyle>
            <a:lvl1pPr>
              <a:lnSpc>
                <a:spcPct val="100000"/>
              </a:lnSpc>
              <a:spcAft>
                <a:spcPts val="2400"/>
              </a:spcAft>
              <a:defRPr sz="1800" b="1">
                <a:solidFill>
                  <a:schemeClr val="tx2"/>
                </a:solidFill>
                <a:latin typeface="+mj-lt"/>
              </a:defRPr>
            </a:lvl1pPr>
            <a:lvl2pPr>
              <a:lnSpc>
                <a:spcPct val="100000"/>
              </a:lnSpc>
              <a:spcAft>
                <a:spcPts val="0"/>
              </a:spcAft>
              <a:defRPr sz="1200">
                <a:solidFill>
                  <a:schemeClr val="bg2"/>
                </a:solidFill>
                <a:latin typeface="Marianne" panose="02000000000000000000" pitchFamily="2" charset="0"/>
              </a:defRPr>
            </a:lvl2pPr>
            <a:lvl3pPr>
              <a:lnSpc>
                <a:spcPct val="100000"/>
              </a:lnSpc>
              <a:spcAft>
                <a:spcPts val="0"/>
              </a:spcAft>
              <a:defRPr sz="1200">
                <a:solidFill>
                  <a:schemeClr val="bg2"/>
                </a:solidFill>
                <a:latin typeface="Marianne" panose="02000000000000000000" pitchFamily="2" charset="0"/>
              </a:defRPr>
            </a:lvl3pPr>
            <a:lvl4pPr>
              <a:lnSpc>
                <a:spcPct val="100000"/>
              </a:lnSpc>
              <a:spcAft>
                <a:spcPts val="0"/>
              </a:spcAft>
              <a:defRPr sz="1200">
                <a:solidFill>
                  <a:schemeClr val="bg2"/>
                </a:solidFill>
                <a:latin typeface="Marianne" panose="02000000000000000000" pitchFamily="2" charset="0"/>
              </a:defRPr>
            </a:lvl4pPr>
            <a:lvl5pPr>
              <a:lnSpc>
                <a:spcPct val="100000"/>
              </a:lnSpc>
              <a:spcAft>
                <a:spcPts val="0"/>
              </a:spcAft>
              <a:defRPr sz="1200">
                <a:solidFill>
                  <a:schemeClr val="bg2"/>
                </a:solidFill>
                <a:latin typeface="Marianne" panose="02000000000000000000" pitchFamily="2" charset="0"/>
              </a:defRPr>
            </a:lvl5pPr>
            <a:lvl6pPr>
              <a:lnSpc>
                <a:spcPct val="100000"/>
              </a:lnSpc>
              <a:spcAft>
                <a:spcPts val="0"/>
              </a:spcAft>
              <a:defRPr sz="1200">
                <a:solidFill>
                  <a:schemeClr val="bg2"/>
                </a:solidFill>
                <a:latin typeface="Marianne" panose="02000000000000000000" pitchFamily="2" charset="0"/>
              </a:defRPr>
            </a:lvl6pPr>
            <a:lvl7pPr>
              <a:lnSpc>
                <a:spcPct val="100000"/>
              </a:lnSpc>
              <a:spcAft>
                <a:spcPts val="0"/>
              </a:spcAft>
              <a:defRPr sz="1200">
                <a:solidFill>
                  <a:schemeClr val="bg2"/>
                </a:solidFill>
                <a:latin typeface="Marianne" panose="02000000000000000000" pitchFamily="2" charset="0"/>
              </a:defRPr>
            </a:lvl7pPr>
            <a:lvl8pPr>
              <a:lnSpc>
                <a:spcPct val="100000"/>
              </a:lnSpc>
              <a:spcAft>
                <a:spcPts val="0"/>
              </a:spcAft>
              <a:defRPr sz="1200">
                <a:solidFill>
                  <a:schemeClr val="bg2"/>
                </a:solidFill>
                <a:latin typeface="Marianne" panose="02000000000000000000" pitchFamily="2" charset="0"/>
              </a:defRPr>
            </a:lvl8pPr>
            <a:lvl9pPr>
              <a:lnSpc>
                <a:spcPct val="100000"/>
              </a:lnSpc>
              <a:spcAft>
                <a:spcPts val="0"/>
              </a:spcAft>
              <a:defRPr sz="1200">
                <a:solidFill>
                  <a:schemeClr val="bg2"/>
                </a:solidFill>
                <a:latin typeface="Marianne" panose="02000000000000000000" pitchFamily="2" charset="0"/>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40" name="Text Placeholder 14">
            <a:extLst>
              <a:ext uri="{FF2B5EF4-FFF2-40B4-BE49-F238E27FC236}">
                <a16:creationId xmlns:a16="http://schemas.microsoft.com/office/drawing/2014/main" id="{C28AA431-B134-94DB-ED63-4881847241B2}"/>
              </a:ext>
              <a:ext uri="{C183D7F6-B498-43B3-948B-1728B52AA6E4}">
                <adec:decorative xmlns:adec="http://schemas.microsoft.com/office/drawing/2017/decorative" val="1"/>
              </a:ext>
            </a:extLst>
          </p:cNvPr>
          <p:cNvSpPr>
            <a:spLocks noGrp="1"/>
          </p:cNvSpPr>
          <p:nvPr>
            <p:ph type="body" sz="quarter" idx="46"/>
          </p:nvPr>
        </p:nvSpPr>
        <p:spPr>
          <a:xfrm>
            <a:off x="534489" y="2767024"/>
            <a:ext cx="609980" cy="609980"/>
          </a:xfrm>
          <a:prstGeom prst="ellipse">
            <a:avLst/>
          </a:prstGeom>
          <a:solidFill>
            <a:schemeClr val="accent2"/>
          </a:solidFill>
        </p:spPr>
        <p:txBody>
          <a:bodyPr anchor="ctr"/>
          <a:lstStyle>
            <a:lvl1pPr algn="ctr">
              <a:lnSpc>
                <a:spcPct val="100000"/>
              </a:lnSpc>
              <a:spcAft>
                <a:spcPts val="0"/>
              </a:spcAft>
              <a:defRPr sz="3800">
                <a:solidFill>
                  <a:schemeClr val="accent3">
                    <a:alpha val="0"/>
                  </a:schemeClr>
                </a:solidFill>
                <a:latin typeface="+mj-lt"/>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41" name="Picture Placeholder 12">
            <a:extLst>
              <a:ext uri="{FF2B5EF4-FFF2-40B4-BE49-F238E27FC236}">
                <a16:creationId xmlns:a16="http://schemas.microsoft.com/office/drawing/2014/main" id="{03E6A5B2-F702-AF15-CE11-C2A18E95FB69}"/>
              </a:ext>
            </a:extLst>
          </p:cNvPr>
          <p:cNvSpPr>
            <a:spLocks noGrp="1"/>
          </p:cNvSpPr>
          <p:nvPr>
            <p:ph type="pic" sz="quarter" idx="47" hasCustomPrompt="1"/>
          </p:nvPr>
        </p:nvSpPr>
        <p:spPr>
          <a:xfrm>
            <a:off x="582692" y="2815228"/>
            <a:ext cx="513574" cy="513572"/>
          </a:xfrm>
          <a:prstGeom prst="ellipse">
            <a:avLst/>
          </a:prstGeom>
        </p:spPr>
        <p:txBody>
          <a:bodyPr anchor="ctr"/>
          <a:lstStyle>
            <a:lvl1pPr algn="ctr">
              <a:defRPr sz="800"/>
            </a:lvl1pPr>
          </a:lstStyle>
          <a:p>
            <a:r>
              <a:rPr lang="fr-FR" dirty="0"/>
              <a:t>`Picto</a:t>
            </a:r>
          </a:p>
        </p:txBody>
      </p:sp>
      <p:sp>
        <p:nvSpPr>
          <p:cNvPr id="36" name="Text Placeholder 14">
            <a:extLst>
              <a:ext uri="{FF2B5EF4-FFF2-40B4-BE49-F238E27FC236}">
                <a16:creationId xmlns:a16="http://schemas.microsoft.com/office/drawing/2014/main" id="{381EAFF9-5B77-0ACC-8C35-C4C8E87F1C73}"/>
              </a:ext>
            </a:extLst>
          </p:cNvPr>
          <p:cNvSpPr>
            <a:spLocks noGrp="1"/>
          </p:cNvSpPr>
          <p:nvPr>
            <p:ph type="body" sz="quarter" idx="44"/>
          </p:nvPr>
        </p:nvSpPr>
        <p:spPr>
          <a:xfrm>
            <a:off x="4614951" y="2420079"/>
            <a:ext cx="3292298" cy="3295782"/>
          </a:xfrm>
          <a:prstGeom prst="roundRect">
            <a:avLst/>
          </a:prstGeom>
          <a:solidFill>
            <a:schemeClr val="accent4">
              <a:lumMod val="20000"/>
              <a:lumOff val="80000"/>
            </a:schemeClr>
          </a:solidFill>
        </p:spPr>
        <p:txBody>
          <a:bodyPr lIns="360000" tIns="216000" rIns="180000" anchor="t"/>
          <a:lstStyle>
            <a:lvl1pPr>
              <a:lnSpc>
                <a:spcPct val="100000"/>
              </a:lnSpc>
              <a:spcAft>
                <a:spcPts val="2400"/>
              </a:spcAft>
              <a:defRPr sz="1800" b="1">
                <a:solidFill>
                  <a:schemeClr val="tx2"/>
                </a:solidFill>
                <a:latin typeface="+mj-lt"/>
              </a:defRPr>
            </a:lvl1pPr>
            <a:lvl2pPr>
              <a:lnSpc>
                <a:spcPct val="100000"/>
              </a:lnSpc>
              <a:spcAft>
                <a:spcPts val="0"/>
              </a:spcAft>
              <a:defRPr sz="1200">
                <a:solidFill>
                  <a:schemeClr val="bg2"/>
                </a:solidFill>
                <a:latin typeface="Marianne" panose="02000000000000000000" pitchFamily="2" charset="0"/>
              </a:defRPr>
            </a:lvl2pPr>
            <a:lvl3pPr>
              <a:lnSpc>
                <a:spcPct val="100000"/>
              </a:lnSpc>
              <a:spcAft>
                <a:spcPts val="0"/>
              </a:spcAft>
              <a:defRPr sz="1200">
                <a:solidFill>
                  <a:schemeClr val="bg2"/>
                </a:solidFill>
                <a:latin typeface="Marianne" panose="02000000000000000000" pitchFamily="2" charset="0"/>
              </a:defRPr>
            </a:lvl3pPr>
            <a:lvl4pPr>
              <a:lnSpc>
                <a:spcPct val="100000"/>
              </a:lnSpc>
              <a:spcAft>
                <a:spcPts val="0"/>
              </a:spcAft>
              <a:defRPr sz="1200">
                <a:solidFill>
                  <a:schemeClr val="bg2"/>
                </a:solidFill>
                <a:latin typeface="Marianne" panose="02000000000000000000" pitchFamily="2" charset="0"/>
              </a:defRPr>
            </a:lvl4pPr>
            <a:lvl5pPr>
              <a:lnSpc>
                <a:spcPct val="100000"/>
              </a:lnSpc>
              <a:spcAft>
                <a:spcPts val="0"/>
              </a:spcAft>
              <a:defRPr sz="1200">
                <a:solidFill>
                  <a:schemeClr val="bg2"/>
                </a:solidFill>
                <a:latin typeface="Marianne" panose="02000000000000000000" pitchFamily="2" charset="0"/>
              </a:defRPr>
            </a:lvl5pPr>
            <a:lvl6pPr>
              <a:lnSpc>
                <a:spcPct val="100000"/>
              </a:lnSpc>
              <a:spcAft>
                <a:spcPts val="0"/>
              </a:spcAft>
              <a:defRPr sz="1200">
                <a:solidFill>
                  <a:schemeClr val="bg2"/>
                </a:solidFill>
                <a:latin typeface="Marianne" panose="02000000000000000000" pitchFamily="2" charset="0"/>
              </a:defRPr>
            </a:lvl6pPr>
            <a:lvl7pPr>
              <a:lnSpc>
                <a:spcPct val="100000"/>
              </a:lnSpc>
              <a:spcAft>
                <a:spcPts val="0"/>
              </a:spcAft>
              <a:defRPr sz="1200">
                <a:solidFill>
                  <a:schemeClr val="bg2"/>
                </a:solidFill>
                <a:latin typeface="Marianne" panose="02000000000000000000" pitchFamily="2" charset="0"/>
              </a:defRPr>
            </a:lvl7pPr>
            <a:lvl8pPr>
              <a:lnSpc>
                <a:spcPct val="100000"/>
              </a:lnSpc>
              <a:spcAft>
                <a:spcPts val="0"/>
              </a:spcAft>
              <a:defRPr sz="1200">
                <a:solidFill>
                  <a:schemeClr val="bg2"/>
                </a:solidFill>
                <a:latin typeface="Marianne" panose="02000000000000000000" pitchFamily="2" charset="0"/>
              </a:defRPr>
            </a:lvl8pPr>
            <a:lvl9pPr>
              <a:lnSpc>
                <a:spcPct val="100000"/>
              </a:lnSpc>
              <a:spcAft>
                <a:spcPts val="0"/>
              </a:spcAft>
              <a:defRPr sz="1200">
                <a:solidFill>
                  <a:schemeClr val="bg2"/>
                </a:solidFill>
                <a:latin typeface="Marianne" panose="02000000000000000000" pitchFamily="2" charset="0"/>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4" name="Text Placeholder 14">
            <a:extLst>
              <a:ext uri="{FF2B5EF4-FFF2-40B4-BE49-F238E27FC236}">
                <a16:creationId xmlns:a16="http://schemas.microsoft.com/office/drawing/2014/main" id="{EF606C3A-EBE4-E88B-EF63-58F588497BEF}"/>
              </a:ext>
              <a:ext uri="{C183D7F6-B498-43B3-948B-1728B52AA6E4}">
                <adec:decorative xmlns:adec="http://schemas.microsoft.com/office/drawing/2017/decorative" val="1"/>
              </a:ext>
            </a:extLst>
          </p:cNvPr>
          <p:cNvSpPr>
            <a:spLocks noGrp="1"/>
          </p:cNvSpPr>
          <p:nvPr>
            <p:ph type="body" sz="quarter" idx="50"/>
          </p:nvPr>
        </p:nvSpPr>
        <p:spPr>
          <a:xfrm>
            <a:off x="4309961" y="2767024"/>
            <a:ext cx="609980" cy="609980"/>
          </a:xfrm>
          <a:prstGeom prst="ellipse">
            <a:avLst/>
          </a:prstGeom>
          <a:solidFill>
            <a:schemeClr val="accent4"/>
          </a:solidFill>
        </p:spPr>
        <p:txBody>
          <a:bodyPr anchor="ctr"/>
          <a:lstStyle>
            <a:lvl1pPr algn="ctr">
              <a:lnSpc>
                <a:spcPct val="100000"/>
              </a:lnSpc>
              <a:spcAft>
                <a:spcPts val="0"/>
              </a:spcAft>
              <a:defRPr sz="3800">
                <a:solidFill>
                  <a:schemeClr val="accent3">
                    <a:alpha val="0"/>
                  </a:schemeClr>
                </a:solidFill>
                <a:latin typeface="+mj-lt"/>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5" name="Picture Placeholder 12">
            <a:extLst>
              <a:ext uri="{FF2B5EF4-FFF2-40B4-BE49-F238E27FC236}">
                <a16:creationId xmlns:a16="http://schemas.microsoft.com/office/drawing/2014/main" id="{A43026DA-1F0C-57E8-84F9-017BDC7BD0ED}"/>
              </a:ext>
            </a:extLst>
          </p:cNvPr>
          <p:cNvSpPr>
            <a:spLocks noGrp="1"/>
          </p:cNvSpPr>
          <p:nvPr>
            <p:ph type="pic" sz="quarter" idx="51" hasCustomPrompt="1"/>
          </p:nvPr>
        </p:nvSpPr>
        <p:spPr>
          <a:xfrm>
            <a:off x="4358164" y="2815228"/>
            <a:ext cx="513574" cy="513572"/>
          </a:xfrm>
          <a:prstGeom prst="ellipse">
            <a:avLst/>
          </a:prstGeom>
        </p:spPr>
        <p:txBody>
          <a:bodyPr anchor="ctr"/>
          <a:lstStyle>
            <a:lvl1pPr algn="ctr">
              <a:defRPr sz="800"/>
            </a:lvl1pPr>
          </a:lstStyle>
          <a:p>
            <a:r>
              <a:rPr lang="fr-FR" dirty="0"/>
              <a:t>`Picto</a:t>
            </a:r>
          </a:p>
        </p:txBody>
      </p:sp>
      <p:sp>
        <p:nvSpPr>
          <p:cNvPr id="37" name="Text Placeholder 14">
            <a:extLst>
              <a:ext uri="{FF2B5EF4-FFF2-40B4-BE49-F238E27FC236}">
                <a16:creationId xmlns:a16="http://schemas.microsoft.com/office/drawing/2014/main" id="{B27D59E6-1616-CEE7-69D6-36B195796693}"/>
              </a:ext>
            </a:extLst>
          </p:cNvPr>
          <p:cNvSpPr>
            <a:spLocks noGrp="1"/>
          </p:cNvSpPr>
          <p:nvPr>
            <p:ph type="body" sz="quarter" idx="45"/>
          </p:nvPr>
        </p:nvSpPr>
        <p:spPr>
          <a:xfrm>
            <a:off x="8391216" y="2420079"/>
            <a:ext cx="3292298" cy="3295782"/>
          </a:xfrm>
          <a:prstGeom prst="roundRect">
            <a:avLst/>
          </a:prstGeom>
          <a:solidFill>
            <a:schemeClr val="accent3">
              <a:lumMod val="20000"/>
              <a:lumOff val="80000"/>
            </a:schemeClr>
          </a:solidFill>
        </p:spPr>
        <p:txBody>
          <a:bodyPr lIns="360000" tIns="216000" rIns="180000" anchor="t"/>
          <a:lstStyle>
            <a:lvl1pPr>
              <a:lnSpc>
                <a:spcPct val="100000"/>
              </a:lnSpc>
              <a:spcAft>
                <a:spcPts val="2400"/>
              </a:spcAft>
              <a:defRPr sz="1800" b="1">
                <a:solidFill>
                  <a:schemeClr val="tx2"/>
                </a:solidFill>
                <a:latin typeface="+mj-lt"/>
              </a:defRPr>
            </a:lvl1pPr>
            <a:lvl2pPr>
              <a:lnSpc>
                <a:spcPct val="100000"/>
              </a:lnSpc>
              <a:spcAft>
                <a:spcPts val="0"/>
              </a:spcAft>
              <a:defRPr sz="1200">
                <a:solidFill>
                  <a:schemeClr val="bg2"/>
                </a:solidFill>
                <a:latin typeface="Marianne" panose="02000000000000000000" pitchFamily="2" charset="0"/>
              </a:defRPr>
            </a:lvl2pPr>
            <a:lvl3pPr>
              <a:lnSpc>
                <a:spcPct val="100000"/>
              </a:lnSpc>
              <a:spcAft>
                <a:spcPts val="0"/>
              </a:spcAft>
              <a:defRPr sz="1200">
                <a:solidFill>
                  <a:schemeClr val="bg2"/>
                </a:solidFill>
                <a:latin typeface="Marianne" panose="02000000000000000000" pitchFamily="2" charset="0"/>
              </a:defRPr>
            </a:lvl3pPr>
            <a:lvl4pPr>
              <a:lnSpc>
                <a:spcPct val="100000"/>
              </a:lnSpc>
              <a:spcAft>
                <a:spcPts val="0"/>
              </a:spcAft>
              <a:defRPr sz="1200">
                <a:solidFill>
                  <a:schemeClr val="bg2"/>
                </a:solidFill>
                <a:latin typeface="Marianne" panose="02000000000000000000" pitchFamily="2" charset="0"/>
              </a:defRPr>
            </a:lvl4pPr>
            <a:lvl5pPr>
              <a:lnSpc>
                <a:spcPct val="100000"/>
              </a:lnSpc>
              <a:spcAft>
                <a:spcPts val="0"/>
              </a:spcAft>
              <a:defRPr sz="1200">
                <a:solidFill>
                  <a:schemeClr val="bg2"/>
                </a:solidFill>
                <a:latin typeface="Marianne" panose="02000000000000000000" pitchFamily="2" charset="0"/>
              </a:defRPr>
            </a:lvl5pPr>
            <a:lvl6pPr>
              <a:lnSpc>
                <a:spcPct val="100000"/>
              </a:lnSpc>
              <a:spcAft>
                <a:spcPts val="0"/>
              </a:spcAft>
              <a:defRPr sz="1200">
                <a:solidFill>
                  <a:schemeClr val="bg2"/>
                </a:solidFill>
                <a:latin typeface="Marianne" panose="02000000000000000000" pitchFamily="2" charset="0"/>
              </a:defRPr>
            </a:lvl6pPr>
            <a:lvl7pPr>
              <a:lnSpc>
                <a:spcPct val="100000"/>
              </a:lnSpc>
              <a:spcAft>
                <a:spcPts val="0"/>
              </a:spcAft>
              <a:defRPr sz="1200">
                <a:solidFill>
                  <a:schemeClr val="bg2"/>
                </a:solidFill>
                <a:latin typeface="Marianne" panose="02000000000000000000" pitchFamily="2" charset="0"/>
              </a:defRPr>
            </a:lvl7pPr>
            <a:lvl8pPr>
              <a:lnSpc>
                <a:spcPct val="100000"/>
              </a:lnSpc>
              <a:spcAft>
                <a:spcPts val="0"/>
              </a:spcAft>
              <a:defRPr sz="1200">
                <a:solidFill>
                  <a:schemeClr val="bg2"/>
                </a:solidFill>
                <a:latin typeface="Marianne" panose="02000000000000000000" pitchFamily="2" charset="0"/>
              </a:defRPr>
            </a:lvl8pPr>
            <a:lvl9pPr>
              <a:lnSpc>
                <a:spcPct val="100000"/>
              </a:lnSpc>
              <a:spcAft>
                <a:spcPts val="0"/>
              </a:spcAft>
              <a:defRPr sz="1200">
                <a:solidFill>
                  <a:schemeClr val="bg2"/>
                </a:solidFill>
                <a:latin typeface="Marianne" panose="02000000000000000000" pitchFamily="2" charset="0"/>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42" name="Text Placeholder 14">
            <a:extLst>
              <a:ext uri="{FF2B5EF4-FFF2-40B4-BE49-F238E27FC236}">
                <a16:creationId xmlns:a16="http://schemas.microsoft.com/office/drawing/2014/main" id="{6AE453FD-E568-AEAA-B810-6ADE4D2B4943}"/>
              </a:ext>
              <a:ext uri="{C183D7F6-B498-43B3-948B-1728B52AA6E4}">
                <adec:decorative xmlns:adec="http://schemas.microsoft.com/office/drawing/2017/decorative" val="1"/>
              </a:ext>
            </a:extLst>
          </p:cNvPr>
          <p:cNvSpPr>
            <a:spLocks noGrp="1"/>
          </p:cNvSpPr>
          <p:nvPr>
            <p:ph type="body" sz="quarter" idx="48"/>
          </p:nvPr>
        </p:nvSpPr>
        <p:spPr>
          <a:xfrm>
            <a:off x="8085433" y="2767024"/>
            <a:ext cx="609980" cy="609980"/>
          </a:xfrm>
          <a:prstGeom prst="ellipse">
            <a:avLst/>
          </a:prstGeom>
          <a:solidFill>
            <a:schemeClr val="accent3"/>
          </a:solidFill>
        </p:spPr>
        <p:txBody>
          <a:bodyPr anchor="ctr"/>
          <a:lstStyle>
            <a:lvl1pPr algn="ctr">
              <a:lnSpc>
                <a:spcPct val="100000"/>
              </a:lnSpc>
              <a:spcAft>
                <a:spcPts val="0"/>
              </a:spcAft>
              <a:defRPr sz="3800">
                <a:solidFill>
                  <a:schemeClr val="accent3">
                    <a:alpha val="0"/>
                  </a:schemeClr>
                </a:solidFill>
                <a:latin typeface="+mj-lt"/>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43" name="Picture Placeholder 12">
            <a:extLst>
              <a:ext uri="{FF2B5EF4-FFF2-40B4-BE49-F238E27FC236}">
                <a16:creationId xmlns:a16="http://schemas.microsoft.com/office/drawing/2014/main" id="{D98AD34D-61AD-643B-EAA3-BFF5792F263B}"/>
              </a:ext>
            </a:extLst>
          </p:cNvPr>
          <p:cNvSpPr>
            <a:spLocks noGrp="1"/>
          </p:cNvSpPr>
          <p:nvPr>
            <p:ph type="pic" sz="quarter" idx="49" hasCustomPrompt="1"/>
          </p:nvPr>
        </p:nvSpPr>
        <p:spPr>
          <a:xfrm>
            <a:off x="8133636" y="2815228"/>
            <a:ext cx="513574" cy="513572"/>
          </a:xfrm>
          <a:prstGeom prst="ellipse">
            <a:avLst/>
          </a:prstGeom>
        </p:spPr>
        <p:txBody>
          <a:bodyPr anchor="ctr"/>
          <a:lstStyle>
            <a:lvl1pPr algn="ctr">
              <a:defRPr sz="800"/>
            </a:lvl1pPr>
          </a:lstStyle>
          <a:p>
            <a:pPr marL="0" marR="0" lvl="0" indent="0" algn="ctr" defTabSz="914400" rtl="0" eaLnBrk="1" fontAlgn="auto" latinLnBrk="0" hangingPunct="1">
              <a:lnSpc>
                <a:spcPct val="100000"/>
              </a:lnSpc>
              <a:spcBef>
                <a:spcPts val="0"/>
              </a:spcBef>
              <a:spcAft>
                <a:spcPts val="0"/>
              </a:spcAft>
              <a:buClrTx/>
              <a:buSzTx/>
              <a:buFont typeface="Marianne" panose="02000000000000000000" pitchFamily="2" charset="0"/>
              <a:buNone/>
              <a:tabLst/>
              <a:defRPr/>
            </a:pPr>
            <a:r>
              <a:rPr lang="fr-FR" dirty="0"/>
              <a:t>`Picto</a:t>
            </a:r>
          </a:p>
        </p:txBody>
      </p:sp>
      <p:sp>
        <p:nvSpPr>
          <p:cNvPr id="6" name="Footer Placeholder 1" descr="Titre de la diapositive">
            <a:extLst>
              <a:ext uri="{FF2B5EF4-FFF2-40B4-BE49-F238E27FC236}">
                <a16:creationId xmlns:a16="http://schemas.microsoft.com/office/drawing/2014/main" id="{6078669F-1AFD-FD31-3D2B-F078CE4E59AC}"/>
              </a:ext>
            </a:extLst>
          </p:cNvPr>
          <p:cNvSpPr>
            <a:spLocks noGrp="1"/>
          </p:cNvSpPr>
          <p:nvPr>
            <p:ph type="ftr" sz="quarter" idx="10"/>
          </p:nvPr>
        </p:nvSpPr>
        <p:spPr>
          <a:xfrm>
            <a:off x="571758" y="6311001"/>
            <a:ext cx="1856549" cy="235134"/>
          </a:xfrm>
        </p:spPr>
        <p:txBody>
          <a:bodyPr/>
          <a:lstStyle>
            <a:lvl1pPr>
              <a:defRPr>
                <a:solidFill>
                  <a:schemeClr val="bg2"/>
                </a:solidFill>
              </a:defRPr>
            </a:lvl1pPr>
          </a:lstStyle>
          <a:p>
            <a:r>
              <a:rPr lang="fr-FR"/>
              <a:t>Titre de la diapositive</a:t>
            </a:r>
            <a:endParaRPr lang="fr-FR" dirty="0"/>
          </a:p>
        </p:txBody>
      </p:sp>
      <p:pic>
        <p:nvPicPr>
          <p:cNvPr id="3" name="Graphic 2">
            <a:extLst>
              <a:ext uri="{FF2B5EF4-FFF2-40B4-BE49-F238E27FC236}">
                <a16:creationId xmlns:a16="http://schemas.microsoft.com/office/drawing/2014/main" id="{FFA3E8C4-D07E-CB27-3FE6-CDFBBE96498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30332" y="6180224"/>
            <a:ext cx="896649" cy="444679"/>
          </a:xfrm>
          <a:prstGeom prst="rect">
            <a:avLst/>
          </a:prstGeom>
        </p:spPr>
      </p:pic>
    </p:spTree>
    <p:extLst>
      <p:ext uri="{BB962C8B-B14F-4D97-AF65-F5344CB8AC3E}">
        <p14:creationId xmlns:p14="http://schemas.microsoft.com/office/powerpoint/2010/main" val="2831430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rgbClr val="FFFFFF"/>
        </a:solidFill>
        <a:effectLst/>
      </p:bgPr>
    </p:bg>
    <p:spTree>
      <p:nvGrpSpPr>
        <p:cNvPr id="1" name=""/>
        <p:cNvGrpSpPr/>
        <p:nvPr/>
      </p:nvGrpSpPr>
      <p:grpSpPr>
        <a:xfrm>
          <a:off x="0" y="0"/>
          <a:ext cx="0" cy="0"/>
          <a:chOff x="0" y="0"/>
          <a:chExt cx="0" cy="0"/>
        </a:xfrm>
      </p:grpSpPr>
      <p:sp>
        <p:nvSpPr>
          <p:cNvPr id="27" name="Text Placeholder 11">
            <a:extLst>
              <a:ext uri="{FF2B5EF4-FFF2-40B4-BE49-F238E27FC236}">
                <a16:creationId xmlns:a16="http://schemas.microsoft.com/office/drawing/2014/main" id="{308B8A33-A560-179D-82DB-3D758F1E03DF}"/>
              </a:ext>
              <a:ext uri="{C183D7F6-B498-43B3-948B-1728B52AA6E4}">
                <adec:decorative xmlns:adec="http://schemas.microsoft.com/office/drawing/2017/decorative" val="1"/>
              </a:ext>
            </a:extLst>
          </p:cNvPr>
          <p:cNvSpPr>
            <a:spLocks noGrp="1"/>
          </p:cNvSpPr>
          <p:nvPr>
            <p:ph type="body" sz="quarter" idx="11" hasCustomPrompt="1"/>
          </p:nvPr>
        </p:nvSpPr>
        <p:spPr>
          <a:xfrm>
            <a:off x="381000" y="849178"/>
            <a:ext cx="387350" cy="387350"/>
          </a:xfrm>
          <a:custGeom>
            <a:avLst/>
            <a:gdLst>
              <a:gd name="connsiteX0" fmla="*/ 364332 w 728664"/>
              <a:gd name="connsiteY0" fmla="*/ 0 h 728664"/>
              <a:gd name="connsiteX1" fmla="*/ 728664 w 728664"/>
              <a:gd name="connsiteY1" fmla="*/ 364332 h 728664"/>
              <a:gd name="connsiteX2" fmla="*/ 364332 w 728664"/>
              <a:gd name="connsiteY2" fmla="*/ 728664 h 728664"/>
              <a:gd name="connsiteX3" fmla="*/ 0 w 728664"/>
              <a:gd name="connsiteY3" fmla="*/ 364332 h 728664"/>
              <a:gd name="connsiteX4" fmla="*/ 364332 w 728664"/>
              <a:gd name="connsiteY4" fmla="*/ 0 h 728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8664" h="728664">
                <a:moveTo>
                  <a:pt x="364332" y="0"/>
                </a:moveTo>
                <a:cubicBezTo>
                  <a:pt x="565547" y="0"/>
                  <a:pt x="728664" y="163117"/>
                  <a:pt x="728664" y="364332"/>
                </a:cubicBezTo>
                <a:cubicBezTo>
                  <a:pt x="728664" y="565547"/>
                  <a:pt x="565547" y="728664"/>
                  <a:pt x="364332" y="728664"/>
                </a:cubicBezTo>
                <a:cubicBezTo>
                  <a:pt x="163117" y="728664"/>
                  <a:pt x="0" y="565547"/>
                  <a:pt x="0" y="364332"/>
                </a:cubicBezTo>
                <a:cubicBezTo>
                  <a:pt x="0" y="163117"/>
                  <a:pt x="163117" y="0"/>
                  <a:pt x="364332" y="0"/>
                </a:cubicBezTo>
                <a:close/>
              </a:path>
            </a:pathLst>
          </a:custGeom>
          <a:solidFill>
            <a:schemeClr val="accent1"/>
          </a:solidFill>
        </p:spPr>
        <p:txBody>
          <a:bodyPr wrap="square">
            <a:noAutofit/>
          </a:bodyPr>
          <a:lstStyle>
            <a:lvl1pPr>
              <a:defRPr>
                <a:solidFill>
                  <a:schemeClr val="tx2">
                    <a:alpha val="0"/>
                  </a:schemeClr>
                </a:solidFill>
              </a:defRPr>
            </a:lvl1pPr>
            <a:lvl5pPr>
              <a:defRPr/>
            </a:lvl5pPr>
          </a:lstStyle>
          <a:p>
            <a:pPr lvl="0"/>
            <a:r>
              <a:rPr lang="fr-FR" dirty="0"/>
              <a:t>'</a:t>
            </a:r>
          </a:p>
        </p:txBody>
      </p:sp>
      <p:sp>
        <p:nvSpPr>
          <p:cNvPr id="3" name="Title 3">
            <a:extLst>
              <a:ext uri="{FF2B5EF4-FFF2-40B4-BE49-F238E27FC236}">
                <a16:creationId xmlns:a16="http://schemas.microsoft.com/office/drawing/2014/main" id="{3D6826C9-BB7A-03FC-5BE5-E8FAA2C1B308}"/>
              </a:ext>
            </a:extLst>
          </p:cNvPr>
          <p:cNvSpPr>
            <a:spLocks noGrp="1"/>
          </p:cNvSpPr>
          <p:nvPr>
            <p:ph type="title"/>
          </p:nvPr>
        </p:nvSpPr>
        <p:spPr>
          <a:xfrm>
            <a:off x="897845" y="380072"/>
            <a:ext cx="4697186" cy="1325563"/>
          </a:xfrm>
        </p:spPr>
        <p:txBody>
          <a:bodyPr anchor="ctr"/>
          <a:lstStyle>
            <a:lvl1pPr>
              <a:defRPr lang="fr-FR" sz="5400" kern="1200" spc="-20" dirty="0">
                <a:solidFill>
                  <a:schemeClr val="bg2"/>
                </a:solidFill>
                <a:latin typeface="+mj-lt"/>
                <a:ea typeface="+mn-ea"/>
                <a:cs typeface="+mn-cs"/>
              </a:defRPr>
            </a:lvl1pPr>
          </a:lstStyle>
          <a:p>
            <a:pPr marL="0" lvl="0" indent="0" algn="l" defTabSz="914400" rtl="0" eaLnBrk="1" latinLnBrk="0" hangingPunct="1">
              <a:lnSpc>
                <a:spcPct val="90000"/>
              </a:lnSpc>
              <a:spcBef>
                <a:spcPts val="0"/>
              </a:spcBef>
              <a:spcAft>
                <a:spcPts val="1200"/>
              </a:spcAft>
              <a:buFont typeface="Marianne" panose="02000000000000000000" pitchFamily="2" charset="0"/>
              <a:buNone/>
            </a:pPr>
            <a:r>
              <a:rPr lang="en-US" dirty="0"/>
              <a:t>Click to edit</a:t>
            </a:r>
            <a:endParaRPr lang="fr-FR" dirty="0"/>
          </a:p>
        </p:txBody>
      </p:sp>
      <p:sp>
        <p:nvSpPr>
          <p:cNvPr id="5" name="Text Placeholder 9">
            <a:extLst>
              <a:ext uri="{FF2B5EF4-FFF2-40B4-BE49-F238E27FC236}">
                <a16:creationId xmlns:a16="http://schemas.microsoft.com/office/drawing/2014/main" id="{2B8E6E82-8A6B-2C99-8BD3-F8C245E08165}"/>
              </a:ext>
            </a:extLst>
          </p:cNvPr>
          <p:cNvSpPr>
            <a:spLocks noGrp="1"/>
          </p:cNvSpPr>
          <p:nvPr>
            <p:ph type="body" sz="quarter" idx="24"/>
          </p:nvPr>
        </p:nvSpPr>
        <p:spPr>
          <a:xfrm>
            <a:off x="898525" y="1869439"/>
            <a:ext cx="4695825" cy="394715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4" name="Freeform: Shape 3">
            <a:extLst>
              <a:ext uri="{FF2B5EF4-FFF2-40B4-BE49-F238E27FC236}">
                <a16:creationId xmlns:a16="http://schemas.microsoft.com/office/drawing/2014/main" id="{0B0EF252-B930-24AC-7A2E-91A1F16015D1}"/>
              </a:ext>
              <a:ext uri="{C183D7F6-B498-43B3-948B-1728B52AA6E4}">
                <adec:decorative xmlns:adec="http://schemas.microsoft.com/office/drawing/2017/decorative" val="1"/>
              </a:ext>
            </a:extLst>
          </p:cNvPr>
          <p:cNvSpPr/>
          <p:nvPr userDrawn="1"/>
        </p:nvSpPr>
        <p:spPr>
          <a:xfrm>
            <a:off x="7112000" y="0"/>
            <a:ext cx="5075326" cy="6858000"/>
          </a:xfrm>
          <a:custGeom>
            <a:avLst/>
            <a:gdLst>
              <a:gd name="connsiteX0" fmla="*/ 378139 w 5075326"/>
              <a:gd name="connsiteY0" fmla="*/ 0 h 6858000"/>
              <a:gd name="connsiteX1" fmla="*/ 5075326 w 5075326"/>
              <a:gd name="connsiteY1" fmla="*/ 0 h 6858000"/>
              <a:gd name="connsiteX2" fmla="*/ 5075326 w 5075326"/>
              <a:gd name="connsiteY2" fmla="*/ 6858000 h 6858000"/>
              <a:gd name="connsiteX3" fmla="*/ 365542 w 5075326"/>
              <a:gd name="connsiteY3" fmla="*/ 6858000 h 6858000"/>
              <a:gd name="connsiteX4" fmla="*/ 363417 w 5075326"/>
              <a:gd name="connsiteY4" fmla="*/ 6852613 h 6858000"/>
              <a:gd name="connsiteX5" fmla="*/ 168536 w 5075326"/>
              <a:gd name="connsiteY5" fmla="*/ 5986189 h 6858000"/>
              <a:gd name="connsiteX6" fmla="*/ 331966 w 5075326"/>
              <a:gd name="connsiteY6" fmla="*/ 14678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5326" h="6858000">
                <a:moveTo>
                  <a:pt x="378139" y="0"/>
                </a:moveTo>
                <a:lnTo>
                  <a:pt x="5075326" y="0"/>
                </a:lnTo>
                <a:lnTo>
                  <a:pt x="5075326" y="6858000"/>
                </a:lnTo>
                <a:lnTo>
                  <a:pt x="365542" y="6858000"/>
                </a:lnTo>
                <a:lnTo>
                  <a:pt x="363417" y="6852613"/>
                </a:lnTo>
                <a:cubicBezTo>
                  <a:pt x="265540" y="6572611"/>
                  <a:pt x="208132" y="6274676"/>
                  <a:pt x="168536" y="5986189"/>
                </a:cubicBezTo>
                <a:cubicBezTo>
                  <a:pt x="-34336" y="4368644"/>
                  <a:pt x="-130792" y="1802044"/>
                  <a:pt x="331966" y="146786"/>
                </a:cubicBezTo>
                <a:close/>
              </a:path>
            </a:pathLst>
          </a:custGeom>
          <a:solidFill>
            <a:schemeClr val="accent1">
              <a:lumMod val="20000"/>
              <a:lumOff val="80000"/>
            </a:schemeClr>
          </a:solidFill>
          <a:ln w="9525" cap="flat">
            <a:noFill/>
            <a:prstDash val="solid"/>
            <a:miter/>
          </a:ln>
        </p:spPr>
        <p:txBody>
          <a:bodyPr lIns="540000" tIns="360000" rIns="288000" rtlCol="0" anchor="t"/>
          <a:lstStyle/>
          <a:p>
            <a:pPr>
              <a:spcAft>
                <a:spcPts val="2400"/>
              </a:spcAft>
            </a:pPr>
            <a:endParaRPr lang="fr-FR" sz="1200" spc="-30" dirty="0">
              <a:solidFill>
                <a:schemeClr val="bg2"/>
              </a:solidFill>
            </a:endParaRPr>
          </a:p>
        </p:txBody>
      </p:sp>
      <p:sp>
        <p:nvSpPr>
          <p:cNvPr id="28" name="Text Placeholder 14">
            <a:extLst>
              <a:ext uri="{FF2B5EF4-FFF2-40B4-BE49-F238E27FC236}">
                <a16:creationId xmlns:a16="http://schemas.microsoft.com/office/drawing/2014/main" id="{D2B7FD5C-6687-6D69-BD19-BCB5FB5DB07D}"/>
              </a:ext>
            </a:extLst>
          </p:cNvPr>
          <p:cNvSpPr>
            <a:spLocks noGrp="1"/>
          </p:cNvSpPr>
          <p:nvPr>
            <p:ph type="body" sz="quarter" idx="43"/>
          </p:nvPr>
        </p:nvSpPr>
        <p:spPr>
          <a:xfrm>
            <a:off x="6199276" y="574674"/>
            <a:ext cx="5411788" cy="2290211"/>
          </a:xfrm>
          <a:prstGeom prst="roundRect">
            <a:avLst/>
          </a:prstGeom>
          <a:solidFill>
            <a:schemeClr val="accent1"/>
          </a:solidFill>
        </p:spPr>
        <p:txBody>
          <a:bodyPr lIns="540000" tIns="0" rIns="288000" anchor="ctr"/>
          <a:lstStyle>
            <a:lvl1pPr>
              <a:lnSpc>
                <a:spcPct val="100000"/>
              </a:lnSpc>
              <a:spcAft>
                <a:spcPts val="1200"/>
              </a:spcAft>
              <a:defRPr sz="1400">
                <a:solidFill>
                  <a:schemeClr val="bg1"/>
                </a:solidFill>
                <a:latin typeface="Marianne Medium" panose="02000000000000000000" pitchFamily="2" charset="0"/>
              </a:defRPr>
            </a:lvl1pPr>
            <a:lvl2pPr>
              <a:lnSpc>
                <a:spcPct val="100000"/>
              </a:lnSpc>
              <a:spcAft>
                <a:spcPts val="0"/>
              </a:spcAft>
              <a:defRPr sz="1400">
                <a:solidFill>
                  <a:schemeClr val="bg1"/>
                </a:solidFill>
                <a:latin typeface="+mn-lt"/>
              </a:defRPr>
            </a:lvl2pPr>
            <a:lvl3pPr>
              <a:lnSpc>
                <a:spcPct val="100000"/>
              </a:lnSpc>
              <a:spcAft>
                <a:spcPts val="0"/>
              </a:spcAft>
              <a:defRPr sz="1400">
                <a:solidFill>
                  <a:schemeClr val="bg1"/>
                </a:solidFill>
                <a:latin typeface="+mn-lt"/>
              </a:defRPr>
            </a:lvl3pPr>
            <a:lvl4pPr>
              <a:lnSpc>
                <a:spcPct val="100000"/>
              </a:lnSpc>
              <a:spcAft>
                <a:spcPts val="0"/>
              </a:spcAft>
              <a:defRPr sz="1400">
                <a:solidFill>
                  <a:schemeClr val="bg1"/>
                </a:solidFill>
                <a:latin typeface="+mn-lt"/>
              </a:defRPr>
            </a:lvl4pPr>
            <a:lvl5pPr>
              <a:lnSpc>
                <a:spcPct val="100000"/>
              </a:lnSpc>
              <a:spcAft>
                <a:spcPts val="0"/>
              </a:spcAft>
              <a:defRPr sz="1400">
                <a:solidFill>
                  <a:schemeClr val="bg1"/>
                </a:solidFill>
                <a:latin typeface="+mn-lt"/>
              </a:defRPr>
            </a:lvl5pPr>
            <a:lvl6pPr>
              <a:lnSpc>
                <a:spcPct val="100000"/>
              </a:lnSpc>
              <a:spcAft>
                <a:spcPts val="0"/>
              </a:spcAft>
              <a:defRPr sz="1400">
                <a:solidFill>
                  <a:schemeClr val="bg1"/>
                </a:solidFill>
                <a:latin typeface="+mn-lt"/>
              </a:defRPr>
            </a:lvl6pPr>
            <a:lvl7pPr>
              <a:lnSpc>
                <a:spcPct val="100000"/>
              </a:lnSpc>
              <a:spcAft>
                <a:spcPts val="0"/>
              </a:spcAft>
              <a:defRPr sz="1400">
                <a:solidFill>
                  <a:schemeClr val="bg1"/>
                </a:solidFill>
                <a:latin typeface="+mn-lt"/>
              </a:defRPr>
            </a:lvl7pPr>
            <a:lvl8pPr>
              <a:lnSpc>
                <a:spcPct val="100000"/>
              </a:lnSpc>
              <a:spcAft>
                <a:spcPts val="0"/>
              </a:spcAft>
              <a:defRPr sz="1400">
                <a:solidFill>
                  <a:schemeClr val="bg1"/>
                </a:solidFill>
                <a:latin typeface="+mn-lt"/>
              </a:defRPr>
            </a:lvl8pPr>
            <a:lvl9pPr>
              <a:lnSpc>
                <a:spcPct val="100000"/>
              </a:lnSpc>
              <a:spcAft>
                <a:spcPts val="0"/>
              </a:spcAft>
              <a:defRPr sz="1400">
                <a:solidFill>
                  <a:schemeClr val="bg1"/>
                </a:solidFill>
                <a:latin typeface="+mn-l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30" name="Text Placeholder 14">
            <a:extLst>
              <a:ext uri="{FF2B5EF4-FFF2-40B4-BE49-F238E27FC236}">
                <a16:creationId xmlns:a16="http://schemas.microsoft.com/office/drawing/2014/main" id="{0AC6F338-F800-EA0B-E6A5-F584D4AA8144}"/>
              </a:ext>
              <a:ext uri="{C183D7F6-B498-43B3-948B-1728B52AA6E4}">
                <adec:decorative xmlns:adec="http://schemas.microsoft.com/office/drawing/2017/decorative" val="1"/>
              </a:ext>
            </a:extLst>
          </p:cNvPr>
          <p:cNvSpPr>
            <a:spLocks noGrp="1"/>
          </p:cNvSpPr>
          <p:nvPr>
            <p:ph type="body" sz="quarter" idx="36"/>
          </p:nvPr>
        </p:nvSpPr>
        <p:spPr>
          <a:xfrm>
            <a:off x="5769152" y="1289656"/>
            <a:ext cx="860248" cy="860248"/>
          </a:xfrm>
          <a:prstGeom prst="ellipse">
            <a:avLst/>
          </a:prstGeom>
          <a:solidFill>
            <a:schemeClr val="accent1">
              <a:lumMod val="20000"/>
              <a:lumOff val="80000"/>
            </a:schemeClr>
          </a:solidFill>
        </p:spPr>
        <p:txBody>
          <a:bodyPr anchor="ctr"/>
          <a:lstStyle>
            <a:lvl1pPr algn="ctr">
              <a:lnSpc>
                <a:spcPct val="100000"/>
              </a:lnSpc>
              <a:spcAft>
                <a:spcPts val="0"/>
              </a:spcAft>
              <a:defRPr sz="3800">
                <a:solidFill>
                  <a:schemeClr val="accent3">
                    <a:alpha val="0"/>
                  </a:schemeClr>
                </a:solidFill>
                <a:latin typeface="+mj-lt"/>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31" name="Picture Placeholder 12">
            <a:extLst>
              <a:ext uri="{FF2B5EF4-FFF2-40B4-BE49-F238E27FC236}">
                <a16:creationId xmlns:a16="http://schemas.microsoft.com/office/drawing/2014/main" id="{C3F83AF8-FFF7-1E77-E820-DB1A59E6AD0D}"/>
              </a:ext>
            </a:extLst>
          </p:cNvPr>
          <p:cNvSpPr>
            <a:spLocks noGrp="1"/>
          </p:cNvSpPr>
          <p:nvPr>
            <p:ph type="pic" sz="quarter" idx="17"/>
          </p:nvPr>
        </p:nvSpPr>
        <p:spPr>
          <a:xfrm>
            <a:off x="5837132" y="1357637"/>
            <a:ext cx="724288" cy="724286"/>
          </a:xfrm>
          <a:prstGeom prst="ellipse">
            <a:avLst/>
          </a:prstGeom>
        </p:spPr>
        <p:txBody>
          <a:bodyPr anchor="ctr"/>
          <a:lstStyle>
            <a:lvl1pPr algn="ctr">
              <a:defRPr sz="1000"/>
            </a:lvl1pPr>
          </a:lstStyle>
          <a:p>
            <a:endParaRPr lang="fr-FR" dirty="0"/>
          </a:p>
        </p:txBody>
      </p:sp>
      <p:sp>
        <p:nvSpPr>
          <p:cNvPr id="29" name="Text Placeholder 14">
            <a:extLst>
              <a:ext uri="{FF2B5EF4-FFF2-40B4-BE49-F238E27FC236}">
                <a16:creationId xmlns:a16="http://schemas.microsoft.com/office/drawing/2014/main" id="{A92E29AB-80FC-8D0E-7245-540A9181F815}"/>
              </a:ext>
            </a:extLst>
          </p:cNvPr>
          <p:cNvSpPr>
            <a:spLocks noGrp="1"/>
          </p:cNvSpPr>
          <p:nvPr>
            <p:ph type="body" sz="quarter" idx="44"/>
          </p:nvPr>
        </p:nvSpPr>
        <p:spPr>
          <a:xfrm>
            <a:off x="6199276" y="3526388"/>
            <a:ext cx="5411788" cy="2290211"/>
          </a:xfrm>
          <a:prstGeom prst="roundRect">
            <a:avLst/>
          </a:prstGeom>
          <a:solidFill>
            <a:schemeClr val="accent1"/>
          </a:solidFill>
        </p:spPr>
        <p:txBody>
          <a:bodyPr lIns="540000" tIns="0" rIns="288000" anchor="ctr"/>
          <a:lstStyle>
            <a:lvl1pPr>
              <a:lnSpc>
                <a:spcPct val="100000"/>
              </a:lnSpc>
              <a:spcAft>
                <a:spcPts val="1200"/>
              </a:spcAft>
              <a:defRPr sz="1400">
                <a:solidFill>
                  <a:schemeClr val="bg1"/>
                </a:solidFill>
                <a:latin typeface="Marianne Medium" panose="02000000000000000000" pitchFamily="2" charset="0"/>
              </a:defRPr>
            </a:lvl1pPr>
            <a:lvl2pPr>
              <a:lnSpc>
                <a:spcPct val="100000"/>
              </a:lnSpc>
              <a:spcAft>
                <a:spcPts val="0"/>
              </a:spcAft>
              <a:defRPr sz="1400">
                <a:solidFill>
                  <a:schemeClr val="bg1"/>
                </a:solidFill>
                <a:latin typeface="+mn-lt"/>
              </a:defRPr>
            </a:lvl2pPr>
            <a:lvl3pPr>
              <a:lnSpc>
                <a:spcPct val="100000"/>
              </a:lnSpc>
              <a:spcAft>
                <a:spcPts val="0"/>
              </a:spcAft>
              <a:defRPr sz="1400">
                <a:solidFill>
                  <a:schemeClr val="bg1"/>
                </a:solidFill>
                <a:latin typeface="+mn-lt"/>
              </a:defRPr>
            </a:lvl3pPr>
            <a:lvl4pPr>
              <a:lnSpc>
                <a:spcPct val="100000"/>
              </a:lnSpc>
              <a:spcAft>
                <a:spcPts val="0"/>
              </a:spcAft>
              <a:defRPr sz="1400">
                <a:solidFill>
                  <a:schemeClr val="bg1"/>
                </a:solidFill>
                <a:latin typeface="+mn-lt"/>
              </a:defRPr>
            </a:lvl4pPr>
            <a:lvl5pPr>
              <a:lnSpc>
                <a:spcPct val="100000"/>
              </a:lnSpc>
              <a:spcAft>
                <a:spcPts val="0"/>
              </a:spcAft>
              <a:defRPr sz="1400">
                <a:solidFill>
                  <a:schemeClr val="bg1"/>
                </a:solidFill>
                <a:latin typeface="+mn-lt"/>
              </a:defRPr>
            </a:lvl5pPr>
            <a:lvl6pPr>
              <a:lnSpc>
                <a:spcPct val="100000"/>
              </a:lnSpc>
              <a:spcAft>
                <a:spcPts val="0"/>
              </a:spcAft>
              <a:defRPr sz="1400">
                <a:solidFill>
                  <a:schemeClr val="bg1"/>
                </a:solidFill>
                <a:latin typeface="+mn-lt"/>
              </a:defRPr>
            </a:lvl6pPr>
            <a:lvl7pPr>
              <a:lnSpc>
                <a:spcPct val="100000"/>
              </a:lnSpc>
              <a:spcAft>
                <a:spcPts val="0"/>
              </a:spcAft>
              <a:defRPr sz="1400">
                <a:solidFill>
                  <a:schemeClr val="bg1"/>
                </a:solidFill>
                <a:latin typeface="+mn-lt"/>
              </a:defRPr>
            </a:lvl7pPr>
            <a:lvl8pPr>
              <a:lnSpc>
                <a:spcPct val="100000"/>
              </a:lnSpc>
              <a:spcAft>
                <a:spcPts val="0"/>
              </a:spcAft>
              <a:defRPr sz="1400">
                <a:solidFill>
                  <a:schemeClr val="bg1"/>
                </a:solidFill>
                <a:latin typeface="+mn-lt"/>
              </a:defRPr>
            </a:lvl8pPr>
            <a:lvl9pPr>
              <a:lnSpc>
                <a:spcPct val="100000"/>
              </a:lnSpc>
              <a:spcAft>
                <a:spcPts val="0"/>
              </a:spcAft>
              <a:defRPr sz="1400">
                <a:solidFill>
                  <a:schemeClr val="bg1"/>
                </a:solidFill>
                <a:latin typeface="+mn-lt"/>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fr-FR" dirty="0"/>
          </a:p>
        </p:txBody>
      </p:sp>
      <p:sp>
        <p:nvSpPr>
          <p:cNvPr id="40" name="Text Placeholder 14">
            <a:extLst>
              <a:ext uri="{FF2B5EF4-FFF2-40B4-BE49-F238E27FC236}">
                <a16:creationId xmlns:a16="http://schemas.microsoft.com/office/drawing/2014/main" id="{8BC4A9FB-B1CE-760D-5D8E-2BFE9EDF8A80}"/>
              </a:ext>
              <a:ext uri="{C183D7F6-B498-43B3-948B-1728B52AA6E4}">
                <adec:decorative xmlns:adec="http://schemas.microsoft.com/office/drawing/2017/decorative" val="1"/>
              </a:ext>
            </a:extLst>
          </p:cNvPr>
          <p:cNvSpPr>
            <a:spLocks noGrp="1"/>
          </p:cNvSpPr>
          <p:nvPr>
            <p:ph type="body" sz="quarter" idx="45"/>
          </p:nvPr>
        </p:nvSpPr>
        <p:spPr>
          <a:xfrm>
            <a:off x="5769152" y="4241369"/>
            <a:ext cx="860248" cy="860248"/>
          </a:xfrm>
          <a:prstGeom prst="ellipse">
            <a:avLst/>
          </a:prstGeom>
          <a:solidFill>
            <a:schemeClr val="accent1">
              <a:lumMod val="20000"/>
              <a:lumOff val="80000"/>
            </a:schemeClr>
          </a:solidFill>
        </p:spPr>
        <p:txBody>
          <a:bodyPr anchor="ctr"/>
          <a:lstStyle>
            <a:lvl1pPr algn="ctr">
              <a:lnSpc>
                <a:spcPct val="100000"/>
              </a:lnSpc>
              <a:spcAft>
                <a:spcPts val="0"/>
              </a:spcAft>
              <a:defRPr sz="3800">
                <a:solidFill>
                  <a:schemeClr val="accent3">
                    <a:alpha val="0"/>
                  </a:schemeClr>
                </a:solidFill>
                <a:latin typeface="+mj-lt"/>
              </a:defRPr>
            </a:lvl1pPr>
            <a:lvl2pPr algn="ctr">
              <a:lnSpc>
                <a:spcPct val="100000"/>
              </a:lnSpc>
              <a:spcAft>
                <a:spcPts val="0"/>
              </a:spcAft>
              <a:defRPr sz="3800">
                <a:solidFill>
                  <a:schemeClr val="accent3"/>
                </a:solidFill>
                <a:latin typeface="+mj-lt"/>
              </a:defRPr>
            </a:lvl2pPr>
            <a:lvl3pPr algn="ctr">
              <a:lnSpc>
                <a:spcPct val="100000"/>
              </a:lnSpc>
              <a:spcAft>
                <a:spcPts val="0"/>
              </a:spcAft>
              <a:defRPr sz="3800">
                <a:solidFill>
                  <a:schemeClr val="accent3"/>
                </a:solidFill>
                <a:latin typeface="+mj-lt"/>
              </a:defRPr>
            </a:lvl3pPr>
            <a:lvl4pPr algn="ctr">
              <a:lnSpc>
                <a:spcPct val="100000"/>
              </a:lnSpc>
              <a:spcAft>
                <a:spcPts val="0"/>
              </a:spcAft>
              <a:defRPr sz="3800">
                <a:solidFill>
                  <a:schemeClr val="accent3"/>
                </a:solidFill>
                <a:latin typeface="+mj-lt"/>
              </a:defRPr>
            </a:lvl4pPr>
            <a:lvl5pPr algn="ctr">
              <a:lnSpc>
                <a:spcPct val="100000"/>
              </a:lnSpc>
              <a:spcAft>
                <a:spcPts val="0"/>
              </a:spcAft>
              <a:defRPr sz="3800">
                <a:solidFill>
                  <a:schemeClr val="accent3"/>
                </a:solidFill>
                <a:latin typeface="+mj-lt"/>
              </a:defRPr>
            </a:lvl5pPr>
            <a:lvl6pPr algn="ctr">
              <a:lnSpc>
                <a:spcPct val="100000"/>
              </a:lnSpc>
              <a:spcAft>
                <a:spcPts val="0"/>
              </a:spcAft>
              <a:defRPr sz="3800">
                <a:solidFill>
                  <a:schemeClr val="accent3"/>
                </a:solidFill>
                <a:latin typeface="+mj-lt"/>
              </a:defRPr>
            </a:lvl6pPr>
            <a:lvl7pPr algn="ctr">
              <a:lnSpc>
                <a:spcPct val="100000"/>
              </a:lnSpc>
              <a:spcAft>
                <a:spcPts val="0"/>
              </a:spcAft>
              <a:defRPr sz="3800">
                <a:solidFill>
                  <a:schemeClr val="accent3"/>
                </a:solidFill>
                <a:latin typeface="+mj-lt"/>
              </a:defRPr>
            </a:lvl7pPr>
            <a:lvl8pPr algn="ctr">
              <a:lnSpc>
                <a:spcPct val="100000"/>
              </a:lnSpc>
              <a:spcAft>
                <a:spcPts val="0"/>
              </a:spcAft>
              <a:defRPr sz="3800">
                <a:solidFill>
                  <a:schemeClr val="accent3"/>
                </a:solidFill>
                <a:latin typeface="+mj-lt"/>
              </a:defRPr>
            </a:lvl8pPr>
            <a:lvl9pPr algn="ctr">
              <a:lnSpc>
                <a:spcPct val="100000"/>
              </a:lnSpc>
              <a:spcAft>
                <a:spcPts val="0"/>
              </a:spcAft>
              <a:defRPr sz="3800">
                <a:solidFill>
                  <a:schemeClr val="accent3"/>
                </a:solidFill>
                <a:latin typeface="+mj-lt"/>
              </a:defRPr>
            </a:lvl9pPr>
          </a:lstStyle>
          <a:p>
            <a:pPr lvl="0"/>
            <a:endParaRPr lang="en-US" dirty="0"/>
          </a:p>
        </p:txBody>
      </p:sp>
      <p:sp>
        <p:nvSpPr>
          <p:cNvPr id="41" name="Picture Placeholder 12">
            <a:extLst>
              <a:ext uri="{FF2B5EF4-FFF2-40B4-BE49-F238E27FC236}">
                <a16:creationId xmlns:a16="http://schemas.microsoft.com/office/drawing/2014/main" id="{3CA883B6-3D31-179E-643B-119B00E3319F}"/>
              </a:ext>
            </a:extLst>
          </p:cNvPr>
          <p:cNvSpPr>
            <a:spLocks noGrp="1"/>
          </p:cNvSpPr>
          <p:nvPr>
            <p:ph type="pic" sz="quarter" idx="46"/>
          </p:nvPr>
        </p:nvSpPr>
        <p:spPr>
          <a:xfrm>
            <a:off x="5837132" y="4309350"/>
            <a:ext cx="724288" cy="724286"/>
          </a:xfrm>
          <a:prstGeom prst="ellipse">
            <a:avLst/>
          </a:prstGeom>
        </p:spPr>
        <p:txBody>
          <a:bodyPr anchor="ctr"/>
          <a:lstStyle>
            <a:lvl1pPr algn="ctr">
              <a:defRPr sz="1000"/>
            </a:lvl1pPr>
          </a:lstStyle>
          <a:p>
            <a:endParaRPr lang="fr-FR" dirty="0"/>
          </a:p>
        </p:txBody>
      </p:sp>
      <p:sp>
        <p:nvSpPr>
          <p:cNvPr id="2" name="Footer Placeholder 1" descr="Titre de la diapositive">
            <a:extLst>
              <a:ext uri="{FF2B5EF4-FFF2-40B4-BE49-F238E27FC236}">
                <a16:creationId xmlns:a16="http://schemas.microsoft.com/office/drawing/2014/main" id="{8FA75033-22E2-00F3-A5E4-73D6177CA8CE}"/>
              </a:ext>
            </a:extLst>
          </p:cNvPr>
          <p:cNvSpPr>
            <a:spLocks noGrp="1"/>
          </p:cNvSpPr>
          <p:nvPr>
            <p:ph type="ftr" sz="quarter" idx="10"/>
          </p:nvPr>
        </p:nvSpPr>
        <p:spPr>
          <a:xfrm>
            <a:off x="571758" y="6311001"/>
            <a:ext cx="1856549" cy="235134"/>
          </a:xfrm>
        </p:spPr>
        <p:txBody>
          <a:bodyPr/>
          <a:lstStyle>
            <a:lvl1pPr>
              <a:defRPr>
                <a:solidFill>
                  <a:schemeClr val="bg2"/>
                </a:solidFill>
              </a:defRPr>
            </a:lvl1pPr>
          </a:lstStyle>
          <a:p>
            <a:r>
              <a:rPr lang="fr-FR"/>
              <a:t>Titre de la diapositive</a:t>
            </a:r>
            <a:endParaRPr lang="fr-FR" dirty="0"/>
          </a:p>
        </p:txBody>
      </p:sp>
      <p:pic>
        <p:nvPicPr>
          <p:cNvPr id="11" name="Graphic 1">
            <a:extLst>
              <a:ext uri="{FF2B5EF4-FFF2-40B4-BE49-F238E27FC236}">
                <a16:creationId xmlns:a16="http://schemas.microsoft.com/office/drawing/2014/main" id="{15397B0B-E846-94C5-F302-9ED99B3444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25658" y="6180224"/>
            <a:ext cx="896649" cy="444679"/>
          </a:xfrm>
          <a:prstGeom prst="rect">
            <a:avLst/>
          </a:prstGeom>
        </p:spPr>
      </p:pic>
    </p:spTree>
    <p:extLst>
      <p:ext uri="{BB962C8B-B14F-4D97-AF65-F5344CB8AC3E}">
        <p14:creationId xmlns:p14="http://schemas.microsoft.com/office/powerpoint/2010/main" val="209936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796DBD-F9A1-8027-412C-BA6D866A9277}"/>
              </a:ext>
            </a:extLst>
          </p:cNvPr>
          <p:cNvSpPr>
            <a:spLocks noGrp="1"/>
          </p:cNvSpPr>
          <p:nvPr>
            <p:ph type="title"/>
          </p:nvPr>
        </p:nvSpPr>
        <p:spPr>
          <a:xfrm>
            <a:off x="838200" y="365125"/>
            <a:ext cx="10515600" cy="1325563"/>
          </a:xfrm>
          <a:prstGeom prst="rect">
            <a:avLst/>
          </a:prstGeom>
        </p:spPr>
        <p:txBody>
          <a:bodyPr vert="horz" lIns="0" tIns="0" rIns="0" bIns="0" rtlCol="0" anchor="ctr">
            <a:noAutofit/>
          </a:bodyPr>
          <a:lstStyle/>
          <a:p>
            <a:r>
              <a:rPr lang="en-US" dirty="0"/>
              <a:t>Click to edit Master title style</a:t>
            </a:r>
            <a:endParaRPr lang="fr-FR" dirty="0"/>
          </a:p>
        </p:txBody>
      </p:sp>
      <p:sp>
        <p:nvSpPr>
          <p:cNvPr id="3" name="Text Placeholder 2">
            <a:extLst>
              <a:ext uri="{FF2B5EF4-FFF2-40B4-BE49-F238E27FC236}">
                <a16:creationId xmlns:a16="http://schemas.microsoft.com/office/drawing/2014/main" id="{9DD6D1D2-B32E-9CF8-A816-C55391579F0E}"/>
              </a:ext>
            </a:extLst>
          </p:cNvPr>
          <p:cNvSpPr>
            <a:spLocks noGrp="1"/>
          </p:cNvSpPr>
          <p:nvPr>
            <p:ph type="body" idx="1"/>
          </p:nvPr>
        </p:nvSpPr>
        <p:spPr>
          <a:xfrm>
            <a:off x="838200" y="1825625"/>
            <a:ext cx="10515600" cy="4351338"/>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fr-FR" dirty="0"/>
              <a:t>6</a:t>
            </a:r>
          </a:p>
          <a:p>
            <a:pPr lvl="6"/>
            <a:r>
              <a:rPr lang="fr-FR" dirty="0"/>
              <a:t>7</a:t>
            </a:r>
          </a:p>
          <a:p>
            <a:pPr lvl="7"/>
            <a:r>
              <a:rPr lang="fr-FR" dirty="0"/>
              <a:t>8</a:t>
            </a:r>
          </a:p>
          <a:p>
            <a:pPr lvl="8"/>
            <a:r>
              <a:rPr lang="fr-FR" dirty="0"/>
              <a:t>9</a:t>
            </a:r>
          </a:p>
        </p:txBody>
      </p:sp>
      <p:sp>
        <p:nvSpPr>
          <p:cNvPr id="5" name="Footer Placeholder 4">
            <a:extLst>
              <a:ext uri="{FF2B5EF4-FFF2-40B4-BE49-F238E27FC236}">
                <a16:creationId xmlns:a16="http://schemas.microsoft.com/office/drawing/2014/main" id="{ABFADACA-51B2-5A20-1019-59DADD8476CF}"/>
              </a:ext>
            </a:extLst>
          </p:cNvPr>
          <p:cNvSpPr>
            <a:spLocks noGrp="1"/>
          </p:cNvSpPr>
          <p:nvPr>
            <p:ph type="ftr" sz="quarter" idx="3"/>
          </p:nvPr>
        </p:nvSpPr>
        <p:spPr>
          <a:xfrm>
            <a:off x="400786" y="6311001"/>
            <a:ext cx="1845021" cy="220428"/>
          </a:xfrm>
          <a:prstGeom prst="rect">
            <a:avLst/>
          </a:prstGeom>
        </p:spPr>
        <p:txBody>
          <a:bodyPr vert="horz" lIns="0" tIns="0" rIns="0" bIns="0" rtlCol="0" anchor="ctr"/>
          <a:lstStyle>
            <a:lvl1pPr algn="l">
              <a:defRPr sz="1400" b="1" spc="-20">
                <a:solidFill>
                  <a:schemeClr val="tx2"/>
                </a:solidFill>
                <a:latin typeface="+mj-lt"/>
              </a:defRPr>
            </a:lvl1pPr>
          </a:lstStyle>
          <a:p>
            <a:r>
              <a:rPr lang="fr-FR" dirty="0"/>
              <a:t>Titre de la diapositive</a:t>
            </a:r>
          </a:p>
        </p:txBody>
      </p:sp>
    </p:spTree>
    <p:extLst>
      <p:ext uri="{BB962C8B-B14F-4D97-AF65-F5344CB8AC3E}">
        <p14:creationId xmlns:p14="http://schemas.microsoft.com/office/powerpoint/2010/main" val="4148661436"/>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65" r:id="rId8"/>
    <p:sldLayoutId id="2147483666" r:id="rId9"/>
    <p:sldLayoutId id="2147483669" r:id="rId10"/>
    <p:sldLayoutId id="2147483668" r:id="rId11"/>
    <p:sldLayoutId id="2147483677" r:id="rId12"/>
  </p:sldLayoutIdLst>
  <p:hf sldNum="0" hdr="0" dt="0"/>
  <p:txStyles>
    <p:titleStyle>
      <a:lvl1pPr algn="l" defTabSz="914400" rtl="0" eaLnBrk="1" latinLnBrk="0" hangingPunct="1">
        <a:lnSpc>
          <a:spcPct val="90000"/>
        </a:lnSpc>
        <a:spcBef>
          <a:spcPct val="0"/>
        </a:spcBef>
        <a:buNone/>
        <a:defRPr sz="4400" b="1" kern="1200" spc="-20">
          <a:solidFill>
            <a:schemeClr val="tx2"/>
          </a:solidFill>
          <a:latin typeface="+mj-lt"/>
          <a:ea typeface="+mj-ea"/>
          <a:cs typeface="+mj-cs"/>
        </a:defRPr>
      </a:lvl1pPr>
    </p:titleStyle>
    <p:bodyStyle>
      <a:lvl1pPr marL="0" indent="0" algn="l" defTabSz="914400" rtl="0" eaLnBrk="1" latinLnBrk="0" hangingPunct="1">
        <a:lnSpc>
          <a:spcPct val="100000"/>
        </a:lnSpc>
        <a:spcBef>
          <a:spcPts val="0"/>
        </a:spcBef>
        <a:buFont typeface="Marianne" panose="02000000000000000000" pitchFamily="2" charset="0"/>
        <a:buNone/>
        <a:defRPr sz="2800" kern="1200" spc="-20">
          <a:solidFill>
            <a:schemeClr val="tx2"/>
          </a:solidFill>
          <a:latin typeface="+mn-lt"/>
          <a:ea typeface="+mn-ea"/>
          <a:cs typeface="+mn-cs"/>
        </a:defRPr>
      </a:lvl1pPr>
      <a:lvl2pPr marL="0" indent="0" algn="l" defTabSz="914400" rtl="0" eaLnBrk="1" latinLnBrk="0" hangingPunct="1">
        <a:lnSpc>
          <a:spcPct val="100000"/>
        </a:lnSpc>
        <a:spcBef>
          <a:spcPts val="0"/>
        </a:spcBef>
        <a:buFont typeface="Marianne" panose="02000000000000000000" pitchFamily="2" charset="0"/>
        <a:buNone/>
        <a:defRPr sz="2400" b="0" kern="1200" spc="-20">
          <a:solidFill>
            <a:schemeClr val="accent1"/>
          </a:solidFill>
          <a:latin typeface="+mn-lt"/>
          <a:ea typeface="+mn-ea"/>
          <a:cs typeface="+mn-cs"/>
        </a:defRPr>
      </a:lvl2pPr>
      <a:lvl3pPr marL="0" indent="0" algn="l" defTabSz="914400" rtl="0" eaLnBrk="1" latinLnBrk="0" hangingPunct="1">
        <a:lnSpc>
          <a:spcPct val="100000"/>
        </a:lnSpc>
        <a:spcBef>
          <a:spcPts val="0"/>
        </a:spcBef>
        <a:buFont typeface="Marianne" panose="02000000000000000000" pitchFamily="2" charset="0"/>
        <a:buNone/>
        <a:defRPr sz="2000" kern="1200" spc="-20">
          <a:solidFill>
            <a:schemeClr val="tx2"/>
          </a:solidFill>
          <a:latin typeface="+mn-lt"/>
          <a:ea typeface="+mn-ea"/>
          <a:cs typeface="+mn-cs"/>
        </a:defRPr>
      </a:lvl3pPr>
      <a:lvl4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n-lt"/>
          <a:ea typeface="+mn-ea"/>
          <a:cs typeface="+mn-cs"/>
        </a:defRPr>
      </a:lvl4pPr>
      <a:lvl5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n-lt"/>
          <a:ea typeface="+mn-ea"/>
          <a:cs typeface="+mn-cs"/>
        </a:defRPr>
      </a:lvl5pPr>
      <a:lvl6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n-lt"/>
          <a:ea typeface="+mn-ea"/>
          <a:cs typeface="+mn-cs"/>
        </a:defRPr>
      </a:lvl6pPr>
      <a:lvl7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n-lt"/>
          <a:ea typeface="+mn-ea"/>
          <a:cs typeface="+mn-cs"/>
        </a:defRPr>
      </a:lvl7pPr>
      <a:lvl8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n-lt"/>
          <a:ea typeface="+mn-ea"/>
          <a:cs typeface="+mn-cs"/>
        </a:defRPr>
      </a:lvl8pPr>
      <a:lvl9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userDrawn="1">
          <p15:clr>
            <a:srgbClr val="00FF00"/>
          </p15:clr>
        </p15:guide>
        <p15:guide id="2" orient="horz" pos="362" userDrawn="1">
          <p15:clr>
            <a:srgbClr val="00FF00"/>
          </p15:clr>
        </p15:guide>
        <p15:guide id="3" userDrawn="1">
          <p15:clr>
            <a:srgbClr val="00FF00"/>
          </p15:clr>
        </p15:guide>
        <p15:guide id="4" pos="362" userDrawn="1">
          <p15:clr>
            <a:srgbClr val="00FF00"/>
          </p15:clr>
        </p15:guide>
        <p15:guide id="5" orient="horz" pos="3957" userDrawn="1">
          <p15:clr>
            <a:srgbClr val="00FF00"/>
          </p15:clr>
        </p15:guide>
        <p15:guide id="6" orient="horz" pos="4320" userDrawn="1">
          <p15:clr>
            <a:srgbClr val="00FF00"/>
          </p15:clr>
        </p15:guide>
        <p15:guide id="7" pos="7333" userDrawn="1">
          <p15:clr>
            <a:srgbClr val="00FF00"/>
          </p15:clr>
        </p15:guide>
        <p15:guide id="8" pos="7680" userDrawn="1">
          <p15:clr>
            <a:srgbClr val="00FF00"/>
          </p15:clr>
        </p15:guide>
        <p15:guide id="9" orient="horz" pos="2091" userDrawn="1">
          <p15:clr>
            <a:srgbClr val="00FF00"/>
          </p15:clr>
        </p15:guide>
        <p15:guide id="10" orient="horz" pos="2228" userDrawn="1">
          <p15:clr>
            <a:srgbClr val="00FF00"/>
          </p15:clr>
        </p15:guide>
        <p15:guide id="11" pos="6722" userDrawn="1">
          <p15:clr>
            <a:srgbClr val="00FF00"/>
          </p15:clr>
        </p15:guide>
        <p15:guide id="12" pos="6858" userDrawn="1">
          <p15:clr>
            <a:srgbClr val="00FF00"/>
          </p15:clr>
        </p15:guide>
        <p15:guide id="13" pos="6127" userDrawn="1">
          <p15:clr>
            <a:srgbClr val="00FF00"/>
          </p15:clr>
        </p15:guide>
        <p15:guide id="14" pos="6263" userDrawn="1">
          <p15:clr>
            <a:srgbClr val="00FF00"/>
          </p15:clr>
        </p15:guide>
        <p15:guide id="15" pos="5533" userDrawn="1">
          <p15:clr>
            <a:srgbClr val="00FF00"/>
          </p15:clr>
        </p15:guide>
        <p15:guide id="16" pos="5669" userDrawn="1">
          <p15:clr>
            <a:srgbClr val="00FF00"/>
          </p15:clr>
        </p15:guide>
        <p15:guide id="17" pos="4938" userDrawn="1">
          <p15:clr>
            <a:srgbClr val="00FF00"/>
          </p15:clr>
        </p15:guide>
        <p15:guide id="18" pos="5074" userDrawn="1">
          <p15:clr>
            <a:srgbClr val="00FF00"/>
          </p15:clr>
        </p15:guide>
        <p15:guide id="19" pos="4343" userDrawn="1">
          <p15:clr>
            <a:srgbClr val="00FF00"/>
          </p15:clr>
        </p15:guide>
        <p15:guide id="20" pos="4480" userDrawn="1">
          <p15:clr>
            <a:srgbClr val="00FF00"/>
          </p15:clr>
        </p15:guide>
        <p15:guide id="21" pos="3771" userDrawn="1">
          <p15:clr>
            <a:srgbClr val="00FF00"/>
          </p15:clr>
        </p15:guide>
        <p15:guide id="22" pos="3908" userDrawn="1">
          <p15:clr>
            <a:srgbClr val="00FF00"/>
          </p15:clr>
        </p15:guide>
        <p15:guide id="23" pos="3154" userDrawn="1">
          <p15:clr>
            <a:srgbClr val="00FF00"/>
          </p15:clr>
        </p15:guide>
        <p15:guide id="24" pos="3290" userDrawn="1">
          <p15:clr>
            <a:srgbClr val="00FF00"/>
          </p15:clr>
        </p15:guide>
        <p15:guide id="25" pos="2560" userDrawn="1">
          <p15:clr>
            <a:srgbClr val="00FF00"/>
          </p15:clr>
        </p15:guide>
        <p15:guide id="26" pos="2696" userDrawn="1">
          <p15:clr>
            <a:srgbClr val="00FF00"/>
          </p15:clr>
        </p15:guide>
        <p15:guide id="27" pos="1958" userDrawn="1">
          <p15:clr>
            <a:srgbClr val="00FF00"/>
          </p15:clr>
        </p15:guide>
        <p15:guide id="28" pos="2101" userDrawn="1">
          <p15:clr>
            <a:srgbClr val="00FF00"/>
          </p15:clr>
        </p15:guide>
        <p15:guide id="29" pos="1370" userDrawn="1">
          <p15:clr>
            <a:srgbClr val="00FF00"/>
          </p15:clr>
        </p15:guide>
        <p15:guide id="30" pos="1506" userDrawn="1">
          <p15:clr>
            <a:srgbClr val="00FF00"/>
          </p15:clr>
        </p15:guide>
        <p15:guide id="31" pos="776" userDrawn="1">
          <p15:clr>
            <a:srgbClr val="00FF00"/>
          </p15:clr>
        </p15:guide>
        <p15:guide id="32" pos="912" userDrawn="1">
          <p15:clr>
            <a:srgbClr val="00FF00"/>
          </p15:clr>
        </p15:guide>
        <p15:guide id="33" orient="horz" pos="1440" userDrawn="1">
          <p15:clr>
            <a:srgbClr val="00FF00"/>
          </p15:clr>
        </p15:guide>
        <p15:guide id="34" orient="horz" pos="1576" userDrawn="1">
          <p15:clr>
            <a:srgbClr val="00FF00"/>
          </p15:clr>
        </p15:guide>
        <p15:guide id="35" orient="horz" pos="2698" userDrawn="1">
          <p15:clr>
            <a:srgbClr val="00FF00"/>
          </p15:clr>
        </p15:guide>
        <p15:guide id="36" orient="horz" pos="2834" userDrawn="1">
          <p15:clr>
            <a:srgbClr val="00FF00"/>
          </p15:clr>
        </p15:guide>
        <p15:guide id="37" orient="horz" pos="810" userDrawn="1">
          <p15:clr>
            <a:srgbClr val="00FF00"/>
          </p15:clr>
        </p15:guide>
        <p15:guide id="38" orient="horz" pos="946" userDrawn="1">
          <p15:clr>
            <a:srgbClr val="00FF00"/>
          </p15:clr>
        </p15:guide>
        <p15:guide id="39" orient="horz" pos="3327" userDrawn="1">
          <p15:clr>
            <a:srgbClr val="00FF00"/>
          </p15:clr>
        </p15:guide>
        <p15:guide id="40" orient="horz" pos="3463" userDrawn="1">
          <p15:clr>
            <a:srgbClr val="00FF00"/>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796DBD-F9A1-8027-412C-BA6D866A9277}"/>
              </a:ext>
            </a:extLst>
          </p:cNvPr>
          <p:cNvSpPr>
            <a:spLocks noGrp="1"/>
          </p:cNvSpPr>
          <p:nvPr>
            <p:ph type="title"/>
          </p:nvPr>
        </p:nvSpPr>
        <p:spPr>
          <a:xfrm>
            <a:off x="838200" y="365125"/>
            <a:ext cx="10515600" cy="1325563"/>
          </a:xfrm>
          <a:prstGeom prst="rect">
            <a:avLst/>
          </a:prstGeom>
        </p:spPr>
        <p:txBody>
          <a:bodyPr vert="horz" lIns="0" tIns="0" rIns="0" bIns="0" rtlCol="0" anchor="ctr">
            <a:noAutofit/>
          </a:bodyPr>
          <a:lstStyle/>
          <a:p>
            <a:r>
              <a:rPr lang="en-US" dirty="0"/>
              <a:t>Click to edit Master title style</a:t>
            </a:r>
            <a:endParaRPr lang="fr-FR" dirty="0"/>
          </a:p>
        </p:txBody>
      </p:sp>
      <p:sp>
        <p:nvSpPr>
          <p:cNvPr id="3" name="Text Placeholder 2">
            <a:extLst>
              <a:ext uri="{FF2B5EF4-FFF2-40B4-BE49-F238E27FC236}">
                <a16:creationId xmlns:a16="http://schemas.microsoft.com/office/drawing/2014/main" id="{9DD6D1D2-B32E-9CF8-A816-C55391579F0E}"/>
              </a:ext>
            </a:extLst>
          </p:cNvPr>
          <p:cNvSpPr>
            <a:spLocks noGrp="1"/>
          </p:cNvSpPr>
          <p:nvPr>
            <p:ph type="body" idx="1"/>
          </p:nvPr>
        </p:nvSpPr>
        <p:spPr>
          <a:xfrm>
            <a:off x="838200" y="1825625"/>
            <a:ext cx="10515600" cy="4351338"/>
          </a:xfrm>
          <a:prstGeom prst="rect">
            <a:avLst/>
          </a:prstGeom>
        </p:spPr>
        <p:txBody>
          <a:bodyPr vert="horz" lIns="0" tIns="0" rIns="0" bIns="0" rtlCol="0">
            <a:noAutofit/>
          </a:bodyPr>
          <a:lstStyle/>
          <a:p>
            <a:pPr lvl="0"/>
            <a:r>
              <a:rPr lang="en-US" dirty="0"/>
              <a:t>Click to edit Master text styles</a:t>
            </a:r>
          </a:p>
          <a:p>
            <a:pPr marL="0" lvl="1" indent="0" algn="l" defTabSz="914400" rtl="0" eaLnBrk="1" latinLnBrk="0" hangingPunct="1">
              <a:lnSpc>
                <a:spcPct val="100000"/>
              </a:lnSpc>
              <a:spcBef>
                <a:spcPts val="0"/>
              </a:spcBef>
              <a:buFont typeface="Marianne" panose="02000000000000000000" pitchFamily="2" charset="0"/>
              <a:buNone/>
            </a:pPr>
            <a:r>
              <a:rPr lang="en-US" dirty="0"/>
              <a:t>Second level</a:t>
            </a:r>
          </a:p>
          <a:p>
            <a:pPr lvl="2"/>
            <a:r>
              <a:rPr lang="en-US" dirty="0"/>
              <a:t>Third level</a:t>
            </a:r>
          </a:p>
          <a:p>
            <a:pPr lvl="3"/>
            <a:r>
              <a:rPr lang="en-US" dirty="0"/>
              <a:t>Fourth level</a:t>
            </a:r>
          </a:p>
          <a:p>
            <a:pPr lvl="4"/>
            <a:r>
              <a:rPr lang="en-US" dirty="0"/>
              <a:t>Fifth level</a:t>
            </a:r>
          </a:p>
          <a:p>
            <a:pPr lvl="5"/>
            <a:r>
              <a:rPr lang="fr-FR" dirty="0"/>
              <a:t>6</a:t>
            </a:r>
          </a:p>
          <a:p>
            <a:pPr lvl="6"/>
            <a:r>
              <a:rPr lang="fr-FR" dirty="0"/>
              <a:t>7</a:t>
            </a:r>
          </a:p>
          <a:p>
            <a:pPr lvl="7"/>
            <a:r>
              <a:rPr lang="fr-FR" dirty="0"/>
              <a:t>8</a:t>
            </a:r>
          </a:p>
          <a:p>
            <a:pPr lvl="8"/>
            <a:r>
              <a:rPr lang="fr-FR" dirty="0"/>
              <a:t>9</a:t>
            </a:r>
          </a:p>
        </p:txBody>
      </p:sp>
      <p:sp>
        <p:nvSpPr>
          <p:cNvPr id="5" name="Footer Placeholder 4">
            <a:extLst>
              <a:ext uri="{FF2B5EF4-FFF2-40B4-BE49-F238E27FC236}">
                <a16:creationId xmlns:a16="http://schemas.microsoft.com/office/drawing/2014/main" id="{ABFADACA-51B2-5A20-1019-59DADD8476CF}"/>
              </a:ext>
            </a:extLst>
          </p:cNvPr>
          <p:cNvSpPr>
            <a:spLocks noGrp="1"/>
          </p:cNvSpPr>
          <p:nvPr>
            <p:ph type="ftr" sz="quarter" idx="3"/>
          </p:nvPr>
        </p:nvSpPr>
        <p:spPr>
          <a:xfrm>
            <a:off x="400786" y="6311001"/>
            <a:ext cx="1912464" cy="253301"/>
          </a:xfrm>
          <a:prstGeom prst="rect">
            <a:avLst/>
          </a:prstGeom>
        </p:spPr>
        <p:txBody>
          <a:bodyPr vert="horz" lIns="0" tIns="0" rIns="0" bIns="0" rtlCol="0" anchor="ctr"/>
          <a:lstStyle>
            <a:lvl1pPr algn="l">
              <a:defRPr sz="1400" b="1" spc="-20">
                <a:solidFill>
                  <a:schemeClr val="tx2"/>
                </a:solidFill>
                <a:latin typeface="Marianne" panose="02000000000000000000" pitchFamily="2" charset="0"/>
              </a:defRPr>
            </a:lvl1pPr>
          </a:lstStyle>
          <a:p>
            <a:r>
              <a:rPr lang="fr-FR" dirty="0"/>
              <a:t>Titre de la diapositive</a:t>
            </a:r>
          </a:p>
        </p:txBody>
      </p:sp>
    </p:spTree>
    <p:extLst>
      <p:ext uri="{BB962C8B-B14F-4D97-AF65-F5344CB8AC3E}">
        <p14:creationId xmlns:p14="http://schemas.microsoft.com/office/powerpoint/2010/main" val="3394371763"/>
      </p:ext>
    </p:extLst>
  </p:cSld>
  <p:clrMap bg1="lt1" tx1="dk1" bg2="lt2" tx2="dk2" accent1="accent1" accent2="accent2" accent3="accent3" accent4="accent4" accent5="accent5" accent6="accent6" hlink="hlink" folHlink="folHlink"/>
  <p:sldLayoutIdLst>
    <p:sldLayoutId id="2147483658" r:id="rId1"/>
    <p:sldLayoutId id="2147483676" r:id="rId2"/>
    <p:sldLayoutId id="2147483674" r:id="rId3"/>
    <p:sldLayoutId id="2147483661" r:id="rId4"/>
    <p:sldLayoutId id="2147483662" r:id="rId5"/>
    <p:sldLayoutId id="2147483663" r:id="rId6"/>
    <p:sldLayoutId id="2147483664" r:id="rId7"/>
    <p:sldLayoutId id="2147483671" r:id="rId8"/>
    <p:sldLayoutId id="2147483670" r:id="rId9"/>
    <p:sldLayoutId id="2147483672" r:id="rId10"/>
  </p:sldLayoutIdLst>
  <p:hf sldNum="0" hdr="0" dt="0"/>
  <p:txStyles>
    <p:titleStyle>
      <a:lvl1pPr algn="l" defTabSz="914400" rtl="0" eaLnBrk="1" latinLnBrk="0" hangingPunct="1">
        <a:lnSpc>
          <a:spcPct val="90000"/>
        </a:lnSpc>
        <a:spcBef>
          <a:spcPct val="0"/>
        </a:spcBef>
        <a:buNone/>
        <a:defRPr sz="4400" b="1" kern="1200" spc="-20">
          <a:solidFill>
            <a:schemeClr val="tx2"/>
          </a:solidFill>
          <a:latin typeface="Marianne" panose="02000000000000000000" pitchFamily="2" charset="0"/>
          <a:ea typeface="+mj-ea"/>
          <a:cs typeface="+mj-cs"/>
        </a:defRPr>
      </a:lvl1pPr>
    </p:titleStyle>
    <p:bodyStyle>
      <a:lvl1pPr marL="0" indent="0" algn="l" defTabSz="914400" rtl="0" eaLnBrk="1" latinLnBrk="0" hangingPunct="1">
        <a:lnSpc>
          <a:spcPct val="100000"/>
        </a:lnSpc>
        <a:spcBef>
          <a:spcPts val="0"/>
        </a:spcBef>
        <a:buFont typeface="Marianne" panose="02000000000000000000" pitchFamily="2" charset="0"/>
        <a:buNone/>
        <a:defRPr sz="2800" kern="1200" spc="-20">
          <a:solidFill>
            <a:schemeClr val="tx2"/>
          </a:solidFill>
          <a:latin typeface="Marianne Light" panose="02000000000000000000" pitchFamily="2" charset="0"/>
          <a:ea typeface="+mn-ea"/>
          <a:cs typeface="+mn-cs"/>
        </a:defRPr>
      </a:lvl1pPr>
      <a:lvl2pPr marL="0" indent="0" algn="l" defTabSz="914400" rtl="0" eaLnBrk="1" latinLnBrk="0" hangingPunct="1">
        <a:lnSpc>
          <a:spcPct val="100000"/>
        </a:lnSpc>
        <a:spcBef>
          <a:spcPts val="0"/>
        </a:spcBef>
        <a:buFont typeface="Marianne" panose="02000000000000000000" pitchFamily="2" charset="0"/>
        <a:buNone/>
        <a:defRPr lang="en-US" sz="2400" kern="1200" spc="-20" dirty="0">
          <a:solidFill>
            <a:schemeClr val="accent3"/>
          </a:solidFill>
          <a:latin typeface="Marianne Light" panose="02000000000000000000" pitchFamily="2" charset="0"/>
          <a:ea typeface="+mn-ea"/>
          <a:cs typeface="+mn-cs"/>
        </a:defRPr>
      </a:lvl2pPr>
      <a:lvl3pPr marL="0" indent="0" algn="l" defTabSz="914400" rtl="0" eaLnBrk="1" latinLnBrk="0" hangingPunct="1">
        <a:lnSpc>
          <a:spcPct val="100000"/>
        </a:lnSpc>
        <a:spcBef>
          <a:spcPts val="0"/>
        </a:spcBef>
        <a:buFont typeface="Marianne" panose="02000000000000000000" pitchFamily="2" charset="0"/>
        <a:buNone/>
        <a:defRPr sz="2000" kern="1200" spc="-20">
          <a:solidFill>
            <a:schemeClr val="tx2"/>
          </a:solidFill>
          <a:latin typeface="Marianne Light" panose="02000000000000000000" pitchFamily="2" charset="0"/>
          <a:ea typeface="+mn-ea"/>
          <a:cs typeface="+mn-cs"/>
        </a:defRPr>
      </a:lvl3pPr>
      <a:lvl4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arianne Light" panose="02000000000000000000" pitchFamily="2" charset="0"/>
          <a:ea typeface="+mn-ea"/>
          <a:cs typeface="+mn-cs"/>
        </a:defRPr>
      </a:lvl4pPr>
      <a:lvl5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arianne Light" panose="02000000000000000000" pitchFamily="2" charset="0"/>
          <a:ea typeface="+mn-ea"/>
          <a:cs typeface="+mn-cs"/>
        </a:defRPr>
      </a:lvl5pPr>
      <a:lvl6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arianne Light" panose="02000000000000000000" pitchFamily="2" charset="0"/>
          <a:ea typeface="+mn-ea"/>
          <a:cs typeface="+mn-cs"/>
        </a:defRPr>
      </a:lvl6pPr>
      <a:lvl7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arianne Light" panose="02000000000000000000" pitchFamily="2" charset="0"/>
          <a:ea typeface="+mn-ea"/>
          <a:cs typeface="+mn-cs"/>
        </a:defRPr>
      </a:lvl7pPr>
      <a:lvl8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arianne Light" panose="02000000000000000000" pitchFamily="2" charset="0"/>
          <a:ea typeface="+mn-ea"/>
          <a:cs typeface="+mn-cs"/>
        </a:defRPr>
      </a:lvl8pPr>
      <a:lvl9pPr marL="0" indent="0" algn="l" defTabSz="914400" rtl="0" eaLnBrk="1" latinLnBrk="0" hangingPunct="1">
        <a:lnSpc>
          <a:spcPct val="100000"/>
        </a:lnSpc>
        <a:spcBef>
          <a:spcPts val="0"/>
        </a:spcBef>
        <a:buFont typeface="Marianne" panose="02000000000000000000" pitchFamily="2" charset="0"/>
        <a:buNone/>
        <a:defRPr sz="1800" kern="1200" spc="-20">
          <a:solidFill>
            <a:schemeClr val="tx2"/>
          </a:solidFill>
          <a:latin typeface="Marianne Light" panose="02000000000000000000" pitchFamily="2" charset="0"/>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15:clr>
            <a:srgbClr val="00FF00"/>
          </p15:clr>
        </p15:guide>
        <p15:guide id="2" orient="horz" pos="362">
          <p15:clr>
            <a:srgbClr val="00FF00"/>
          </p15:clr>
        </p15:guide>
        <p15:guide id="3">
          <p15:clr>
            <a:srgbClr val="00FF00"/>
          </p15:clr>
        </p15:guide>
        <p15:guide id="4" pos="362">
          <p15:clr>
            <a:srgbClr val="00FF00"/>
          </p15:clr>
        </p15:guide>
        <p15:guide id="5" orient="horz" pos="3957">
          <p15:clr>
            <a:srgbClr val="00FF00"/>
          </p15:clr>
        </p15:guide>
        <p15:guide id="6" orient="horz" pos="4320">
          <p15:clr>
            <a:srgbClr val="00FF00"/>
          </p15:clr>
        </p15:guide>
        <p15:guide id="7" pos="7333">
          <p15:clr>
            <a:srgbClr val="00FF00"/>
          </p15:clr>
        </p15:guide>
        <p15:guide id="8" pos="7680">
          <p15:clr>
            <a:srgbClr val="00FF00"/>
          </p15:clr>
        </p15:guide>
        <p15:guide id="9" orient="horz" pos="2091">
          <p15:clr>
            <a:srgbClr val="00FF00"/>
          </p15:clr>
        </p15:guide>
        <p15:guide id="10" orient="horz" pos="2228">
          <p15:clr>
            <a:srgbClr val="00FF00"/>
          </p15:clr>
        </p15:guide>
        <p15:guide id="11" pos="6722">
          <p15:clr>
            <a:srgbClr val="00FF00"/>
          </p15:clr>
        </p15:guide>
        <p15:guide id="12" pos="6858">
          <p15:clr>
            <a:srgbClr val="00FF00"/>
          </p15:clr>
        </p15:guide>
        <p15:guide id="13" pos="6127">
          <p15:clr>
            <a:srgbClr val="00FF00"/>
          </p15:clr>
        </p15:guide>
        <p15:guide id="14" pos="6263">
          <p15:clr>
            <a:srgbClr val="00FF00"/>
          </p15:clr>
        </p15:guide>
        <p15:guide id="15" pos="5533">
          <p15:clr>
            <a:srgbClr val="00FF00"/>
          </p15:clr>
        </p15:guide>
        <p15:guide id="16" pos="5669">
          <p15:clr>
            <a:srgbClr val="00FF00"/>
          </p15:clr>
        </p15:guide>
        <p15:guide id="17" pos="4938">
          <p15:clr>
            <a:srgbClr val="00FF00"/>
          </p15:clr>
        </p15:guide>
        <p15:guide id="18" pos="5074">
          <p15:clr>
            <a:srgbClr val="00FF00"/>
          </p15:clr>
        </p15:guide>
        <p15:guide id="19" pos="4343">
          <p15:clr>
            <a:srgbClr val="00FF00"/>
          </p15:clr>
        </p15:guide>
        <p15:guide id="20" pos="4480">
          <p15:clr>
            <a:srgbClr val="00FF00"/>
          </p15:clr>
        </p15:guide>
        <p15:guide id="21" pos="3771">
          <p15:clr>
            <a:srgbClr val="00FF00"/>
          </p15:clr>
        </p15:guide>
        <p15:guide id="22" pos="3908">
          <p15:clr>
            <a:srgbClr val="00FF00"/>
          </p15:clr>
        </p15:guide>
        <p15:guide id="23" pos="3154">
          <p15:clr>
            <a:srgbClr val="00FF00"/>
          </p15:clr>
        </p15:guide>
        <p15:guide id="24" pos="3290">
          <p15:clr>
            <a:srgbClr val="00FF00"/>
          </p15:clr>
        </p15:guide>
        <p15:guide id="25" pos="2560">
          <p15:clr>
            <a:srgbClr val="00FF00"/>
          </p15:clr>
        </p15:guide>
        <p15:guide id="26" pos="2696">
          <p15:clr>
            <a:srgbClr val="00FF00"/>
          </p15:clr>
        </p15:guide>
        <p15:guide id="27" pos="1958">
          <p15:clr>
            <a:srgbClr val="00FF00"/>
          </p15:clr>
        </p15:guide>
        <p15:guide id="28" pos="2101">
          <p15:clr>
            <a:srgbClr val="00FF00"/>
          </p15:clr>
        </p15:guide>
        <p15:guide id="29" pos="1370">
          <p15:clr>
            <a:srgbClr val="00FF00"/>
          </p15:clr>
        </p15:guide>
        <p15:guide id="30" pos="1506">
          <p15:clr>
            <a:srgbClr val="00FF00"/>
          </p15:clr>
        </p15:guide>
        <p15:guide id="31" pos="776">
          <p15:clr>
            <a:srgbClr val="00FF00"/>
          </p15:clr>
        </p15:guide>
        <p15:guide id="32" pos="912">
          <p15:clr>
            <a:srgbClr val="00FF00"/>
          </p15:clr>
        </p15:guide>
        <p15:guide id="33" orient="horz" pos="1440">
          <p15:clr>
            <a:srgbClr val="00FF00"/>
          </p15:clr>
        </p15:guide>
        <p15:guide id="34" orient="horz" pos="1576">
          <p15:clr>
            <a:srgbClr val="00FF00"/>
          </p15:clr>
        </p15:guide>
        <p15:guide id="35" orient="horz" pos="2698">
          <p15:clr>
            <a:srgbClr val="00FF00"/>
          </p15:clr>
        </p15:guide>
        <p15:guide id="36" orient="horz" pos="2834">
          <p15:clr>
            <a:srgbClr val="00FF00"/>
          </p15:clr>
        </p15:guide>
        <p15:guide id="37" orient="horz" pos="810">
          <p15:clr>
            <a:srgbClr val="00FF00"/>
          </p15:clr>
        </p15:guide>
        <p15:guide id="38" orient="horz" pos="946">
          <p15:clr>
            <a:srgbClr val="00FF00"/>
          </p15:clr>
        </p15:guide>
        <p15:guide id="39" orient="horz" pos="3327">
          <p15:clr>
            <a:srgbClr val="00FF00"/>
          </p15:clr>
        </p15:guide>
        <p15:guide id="40" orient="horz" pos="3463">
          <p15:clr>
            <a:srgbClr val="00FF0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9.JP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e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image" Target="../media/image7.jpeg"/><Relationship Id="rId1" Type="http://schemas.openxmlformats.org/officeDocument/2006/relationships/slideLayout" Target="../slideLayouts/slideLayout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Layout" Target="../slideLayouts/slideLayout12.xml"/><Relationship Id="rId5" Type="http://schemas.openxmlformats.org/officeDocument/2006/relationships/image" Target="../media/image13.emf"/><Relationship Id="rId4" Type="http://schemas.openxmlformats.org/officeDocument/2006/relationships/image" Target="../media/image12.emf"/></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3E2D6B8F-267C-062E-F086-02C0FB0F6420}"/>
              </a:ext>
            </a:extLst>
          </p:cNvPr>
          <p:cNvPicPr>
            <a:picLocks noChangeAspect="1"/>
          </p:cNvPicPr>
          <p:nvPr/>
        </p:nvPicPr>
        <p:blipFill>
          <a:blip r:embed="rId2"/>
          <a:stretch>
            <a:fillRect/>
          </a:stretch>
        </p:blipFill>
        <p:spPr>
          <a:xfrm>
            <a:off x="8705461" y="0"/>
            <a:ext cx="3486539" cy="1530220"/>
          </a:xfrm>
          <a:prstGeom prst="rect">
            <a:avLst/>
          </a:prstGeom>
        </p:spPr>
      </p:pic>
      <p:sp>
        <p:nvSpPr>
          <p:cNvPr id="9" name="Espace réservé du texte 8">
            <a:extLst>
              <a:ext uri="{FF2B5EF4-FFF2-40B4-BE49-F238E27FC236}">
                <a16:creationId xmlns:a16="http://schemas.microsoft.com/office/drawing/2014/main" id="{75FB8FDD-CBF3-8BC8-C27E-03BE2F3200F0}"/>
              </a:ext>
            </a:extLst>
          </p:cNvPr>
          <p:cNvSpPr>
            <a:spLocks noGrp="1"/>
          </p:cNvSpPr>
          <p:nvPr>
            <p:ph type="body" sz="quarter" idx="10"/>
          </p:nvPr>
        </p:nvSpPr>
        <p:spPr>
          <a:xfrm>
            <a:off x="1447692" y="923730"/>
            <a:ext cx="10744308" cy="5934269"/>
          </a:xfrm>
        </p:spPr>
        <p:txBody>
          <a:bodyPr/>
          <a:lstStyle/>
          <a:p>
            <a:endParaRPr lang="fr-FR" dirty="0"/>
          </a:p>
        </p:txBody>
      </p:sp>
      <p:sp>
        <p:nvSpPr>
          <p:cNvPr id="5" name="Title 4">
            <a:extLst>
              <a:ext uri="{FF2B5EF4-FFF2-40B4-BE49-F238E27FC236}">
                <a16:creationId xmlns:a16="http://schemas.microsoft.com/office/drawing/2014/main" id="{7836AE2C-51CF-295C-CAE5-45867BD8D4D9}"/>
              </a:ext>
            </a:extLst>
          </p:cNvPr>
          <p:cNvSpPr>
            <a:spLocks noGrp="1"/>
          </p:cNvSpPr>
          <p:nvPr>
            <p:ph type="title"/>
          </p:nvPr>
        </p:nvSpPr>
        <p:spPr>
          <a:xfrm>
            <a:off x="2211716" y="3890864"/>
            <a:ext cx="9852406" cy="650264"/>
          </a:xfrm>
        </p:spPr>
        <p:txBody>
          <a:bodyPr/>
          <a:lstStyle/>
          <a:p>
            <a:pPr algn="ctr"/>
            <a:r>
              <a:rPr lang="fr-FR" sz="4400" dirty="0">
                <a:latin typeface="Marianne" panose="02000000000000000000" pitchFamily="50" charset="0"/>
              </a:rPr>
              <a:t>FONDS DE TRANSITION JUSTE</a:t>
            </a:r>
          </a:p>
        </p:txBody>
      </p:sp>
      <mc:AlternateContent xmlns:mc="http://schemas.openxmlformats.org/markup-compatibility/2006" xmlns:p14="http://schemas.microsoft.com/office/powerpoint/2010/main">
        <mc:Choice Requires="p14">
          <p:contentPart p14:bwMode="auto" r:id="rId3">
            <p14:nvContentPartPr>
              <p14:cNvPr id="6" name="Encre 5">
                <a:extLst>
                  <a:ext uri="{FF2B5EF4-FFF2-40B4-BE49-F238E27FC236}">
                    <a16:creationId xmlns:a16="http://schemas.microsoft.com/office/drawing/2014/main" id="{222CCD15-F09E-969A-9D2D-2911CC5376C3}"/>
                  </a:ext>
                </a:extLst>
              </p14:cNvPr>
              <p14:cNvContentPartPr/>
              <p14:nvPr/>
            </p14:nvContentPartPr>
            <p14:xfrm>
              <a:off x="10468638" y="2453789"/>
              <a:ext cx="360" cy="360"/>
            </p14:xfrm>
          </p:contentPart>
        </mc:Choice>
        <mc:Fallback xmlns="">
          <p:pic>
            <p:nvPicPr>
              <p:cNvPr id="6" name="Encre 5">
                <a:extLst>
                  <a:ext uri="{FF2B5EF4-FFF2-40B4-BE49-F238E27FC236}">
                    <a16:creationId xmlns:a16="http://schemas.microsoft.com/office/drawing/2014/main" id="{222CCD15-F09E-969A-9D2D-2911CC5376C3}"/>
                  </a:ext>
                </a:extLst>
              </p:cNvPr>
              <p:cNvPicPr/>
              <p:nvPr/>
            </p:nvPicPr>
            <p:blipFill>
              <a:blip r:embed="rId4"/>
              <a:stretch>
                <a:fillRect/>
              </a:stretch>
            </p:blipFill>
            <p:spPr>
              <a:xfrm>
                <a:off x="10462518" y="2447669"/>
                <a:ext cx="12600" cy="12600"/>
              </a:xfrm>
              <a:prstGeom prst="rect">
                <a:avLst/>
              </a:prstGeom>
            </p:spPr>
          </p:pic>
        </mc:Fallback>
      </mc:AlternateContent>
    </p:spTree>
    <p:extLst>
      <p:ext uri="{BB962C8B-B14F-4D97-AF65-F5344CB8AC3E}">
        <p14:creationId xmlns:p14="http://schemas.microsoft.com/office/powerpoint/2010/main" val="4181267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5275" y="2212585"/>
            <a:ext cx="4153078" cy="3750065"/>
          </a:xfrm>
          <a:prstGeom prst="rect">
            <a:avLst/>
          </a:prstGeom>
        </p:spPr>
      </p:pic>
      <p:pic>
        <p:nvPicPr>
          <p:cNvPr id="4" name="Image 3">
            <a:extLst>
              <a:ext uri="{FF2B5EF4-FFF2-40B4-BE49-F238E27FC236}">
                <a16:creationId xmlns:a16="http://schemas.microsoft.com/office/drawing/2014/main" id="{FD47407C-19B9-7D43-8149-9C418E1574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5021" y="177986"/>
            <a:ext cx="2416253" cy="802173"/>
          </a:xfrm>
          <a:prstGeom prst="rect">
            <a:avLst/>
          </a:prstGeom>
        </p:spPr>
      </p:pic>
      <p:sp>
        <p:nvSpPr>
          <p:cNvPr id="5" name="Rectangle 4"/>
          <p:cNvSpPr/>
          <p:nvPr/>
        </p:nvSpPr>
        <p:spPr>
          <a:xfrm>
            <a:off x="0" y="1026868"/>
            <a:ext cx="12192000" cy="809625"/>
          </a:xfrm>
          <a:prstGeom prst="rect">
            <a:avLst/>
          </a:prstGeom>
          <a:solidFill>
            <a:schemeClr val="accent1">
              <a:lumMod val="20000"/>
              <a:lumOff val="80000"/>
            </a:schemeClr>
          </a:solidFill>
        </p:spPr>
        <p:txBody>
          <a:bodyPr wrap="square" anchor="ctr" anchorCtr="1">
            <a:noAutofit/>
          </a:bodyPr>
          <a:lstStyle/>
          <a:p>
            <a:pPr algn="ctr"/>
            <a:r>
              <a:rPr lang="fr-FR" sz="2400" b="1" i="0" u="none" strike="noStrike" baseline="0" dirty="0">
                <a:solidFill>
                  <a:schemeClr val="bg2"/>
                </a:solidFill>
                <a:latin typeface="Marianne" panose="02000000000000000000" pitchFamily="50" charset="0"/>
              </a:rPr>
              <a:t>Former les demandeurs d’emploi aux métiers de la transition </a:t>
            </a:r>
            <a:r>
              <a:rPr lang="fr-FR" sz="2400" b="1" dirty="0">
                <a:solidFill>
                  <a:schemeClr val="bg2"/>
                </a:solidFill>
                <a:latin typeface="Marianne" panose="02000000000000000000" pitchFamily="50" charset="0"/>
              </a:rPr>
              <a:t>énergétique</a:t>
            </a:r>
          </a:p>
        </p:txBody>
      </p:sp>
      <p:sp>
        <p:nvSpPr>
          <p:cNvPr id="7" name="Rectangle 6"/>
          <p:cNvSpPr/>
          <p:nvPr/>
        </p:nvSpPr>
        <p:spPr>
          <a:xfrm>
            <a:off x="492858" y="3029903"/>
            <a:ext cx="2333940" cy="338554"/>
          </a:xfrm>
          <a:prstGeom prst="rect">
            <a:avLst/>
          </a:prstGeom>
        </p:spPr>
        <p:txBody>
          <a:bodyPr wrap="square">
            <a:spAutoFit/>
          </a:bodyPr>
          <a:lstStyle/>
          <a:p>
            <a:pPr lvl="0" algn="ctr">
              <a:spcAft>
                <a:spcPts val="0"/>
              </a:spcAft>
              <a:buSzPts val="1200"/>
            </a:pPr>
            <a:r>
              <a:rPr lang="fr-FR" sz="1600" b="1" dirty="0">
                <a:solidFill>
                  <a:schemeClr val="bg2"/>
                </a:solidFill>
                <a:effectLst/>
                <a:latin typeface="Marianne" panose="02000000000000000000" pitchFamily="50" charset="0"/>
                <a:ea typeface="Times New Roman" panose="02020603050405020304" pitchFamily="18" charset="0"/>
              </a:rPr>
              <a:t>PUBLICS ELIGIBLES</a:t>
            </a:r>
            <a:endParaRPr lang="fr-FR" sz="1600" dirty="0">
              <a:solidFill>
                <a:schemeClr val="bg2"/>
              </a:solidFill>
              <a:latin typeface="Marianne" panose="02000000000000000000" pitchFamily="50" charset="0"/>
              <a:ea typeface="Times New Roman" panose="02020603050405020304" pitchFamily="18" charset="0"/>
            </a:endParaRPr>
          </a:p>
        </p:txBody>
      </p:sp>
      <p:pic>
        <p:nvPicPr>
          <p:cNvPr id="6" name="Image 5"/>
          <p:cNvPicPr>
            <a:picLocks noChangeAspect="1"/>
          </p:cNvPicPr>
          <p:nvPr/>
        </p:nvPicPr>
        <p:blipFill>
          <a:blip r:embed="rId4">
            <a:duotone>
              <a:schemeClr val="accent1">
                <a:shade val="45000"/>
                <a:satMod val="135000"/>
              </a:schemeClr>
              <a:prstClr val="white"/>
            </a:duotone>
          </a:blip>
          <a:stretch>
            <a:fillRect/>
          </a:stretch>
        </p:blipFill>
        <p:spPr>
          <a:xfrm>
            <a:off x="1094259" y="1992516"/>
            <a:ext cx="1069035" cy="1080000"/>
          </a:xfrm>
          <a:prstGeom prst="rect">
            <a:avLst/>
          </a:prstGeom>
        </p:spPr>
      </p:pic>
      <p:pic>
        <p:nvPicPr>
          <p:cNvPr id="9" name="Image 8"/>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571751" y="2840576"/>
            <a:ext cx="5819774" cy="4139417"/>
          </a:xfrm>
          <a:prstGeom prst="rect">
            <a:avLst/>
          </a:prstGeom>
        </p:spPr>
      </p:pic>
      <p:sp>
        <p:nvSpPr>
          <p:cNvPr id="12" name="Rectangle 11"/>
          <p:cNvSpPr/>
          <p:nvPr/>
        </p:nvSpPr>
        <p:spPr>
          <a:xfrm>
            <a:off x="374073" y="3345873"/>
            <a:ext cx="2535382" cy="3293209"/>
          </a:xfrm>
          <a:prstGeom prst="rect">
            <a:avLst/>
          </a:prstGeom>
        </p:spPr>
        <p:txBody>
          <a:bodyPr wrap="square">
            <a:spAutoFit/>
          </a:bodyPr>
          <a:lstStyle/>
          <a:p>
            <a:pPr>
              <a:spcAft>
                <a:spcPts val="0"/>
              </a:spcAft>
            </a:pPr>
            <a:r>
              <a:rPr lang="fr-FR" sz="2000" dirty="0">
                <a:solidFill>
                  <a:schemeClr val="bg2"/>
                </a:solidFill>
                <a:effectLst/>
                <a:latin typeface="Marianne" panose="02000000000000000000" pitchFamily="50" charset="0"/>
                <a:ea typeface="Times New Roman" panose="02020603050405020304" pitchFamily="18" charset="0"/>
              </a:rPr>
              <a:t>Tous les demandeurs d’emploi inscrits à France travail résidant </a:t>
            </a:r>
            <a:r>
              <a:rPr lang="fr-FR" sz="2400" dirty="0">
                <a:solidFill>
                  <a:schemeClr val="bg2"/>
                </a:solidFill>
                <a:effectLst/>
                <a:latin typeface="Marianne" panose="02000000000000000000" pitchFamily="50" charset="0"/>
                <a:ea typeface="Times New Roman" panose="02020603050405020304" pitchFamily="18" charset="0"/>
              </a:rPr>
              <a:t>dans les Bouches-du-Rhône </a:t>
            </a:r>
            <a:r>
              <a:rPr lang="fr-FR" sz="1600" dirty="0">
                <a:solidFill>
                  <a:schemeClr val="bg2"/>
                </a:solidFill>
                <a:latin typeface="Marianne" panose="02000000000000000000" pitchFamily="50" charset="0"/>
              </a:rPr>
              <a:t>ou </a:t>
            </a:r>
          </a:p>
          <a:p>
            <a:pPr>
              <a:spcAft>
                <a:spcPts val="0"/>
              </a:spcAft>
            </a:pPr>
            <a:r>
              <a:rPr lang="fr-FR" sz="1600" dirty="0">
                <a:solidFill>
                  <a:schemeClr val="bg2"/>
                </a:solidFill>
                <a:latin typeface="Marianne" panose="02000000000000000000" pitchFamily="50" charset="0"/>
              </a:rPr>
              <a:t>au sein des zones d’emploi limitrophes</a:t>
            </a:r>
            <a:r>
              <a:rPr lang="fr-FR" sz="2000" dirty="0">
                <a:solidFill>
                  <a:schemeClr val="bg2"/>
                </a:solidFill>
                <a:latin typeface="Marianne" panose="02000000000000000000" pitchFamily="50" charset="0"/>
              </a:rPr>
              <a:t>.</a:t>
            </a:r>
          </a:p>
          <a:p>
            <a:pPr algn="just">
              <a:spcAft>
                <a:spcPts val="0"/>
              </a:spcAft>
            </a:pPr>
            <a:endParaRPr lang="fr-FR" sz="2000" dirty="0">
              <a:latin typeface="Times New Roman" panose="02020603050405020304" pitchFamily="18" charset="0"/>
              <a:ea typeface="Times New Roman" panose="02020603050405020304" pitchFamily="18" charset="0"/>
            </a:endParaRPr>
          </a:p>
        </p:txBody>
      </p:sp>
      <p:cxnSp>
        <p:nvCxnSpPr>
          <p:cNvPr id="18" name="Connecteur droit avec flèche 17"/>
          <p:cNvCxnSpPr/>
          <p:nvPr/>
        </p:nvCxnSpPr>
        <p:spPr>
          <a:xfrm flipV="1">
            <a:off x="6976856" y="5743575"/>
            <a:ext cx="1823126" cy="1809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5565330" y="2862725"/>
            <a:ext cx="2604992" cy="707886"/>
          </a:xfrm>
          <a:prstGeom prst="rect">
            <a:avLst/>
          </a:prstGeom>
        </p:spPr>
        <p:txBody>
          <a:bodyPr wrap="square">
            <a:spAutoFit/>
          </a:bodyPr>
          <a:lstStyle/>
          <a:p>
            <a:pPr lvl="0" algn="ctr">
              <a:spcAft>
                <a:spcPts val="0"/>
              </a:spcAft>
              <a:buSzPts val="1200"/>
            </a:pPr>
            <a:r>
              <a:rPr lang="fr-FR" sz="2000" b="1" dirty="0">
                <a:solidFill>
                  <a:schemeClr val="bg2"/>
                </a:solidFill>
                <a:effectLst/>
                <a:latin typeface="Marianne" panose="02000000000000000000" pitchFamily="50" charset="0"/>
                <a:ea typeface="Times New Roman" panose="02020603050405020304" pitchFamily="18" charset="0"/>
              </a:rPr>
              <a:t>23 agences dans les Bouches du Rhône</a:t>
            </a:r>
            <a:endParaRPr lang="fr-FR" sz="2000" dirty="0">
              <a:solidFill>
                <a:schemeClr val="bg2"/>
              </a:solidFill>
              <a:latin typeface="Marianne" panose="02000000000000000000" pitchFamily="50" charset="0"/>
              <a:ea typeface="Times New Roman" panose="02020603050405020304" pitchFamily="18" charset="0"/>
            </a:endParaRPr>
          </a:p>
        </p:txBody>
      </p:sp>
      <p:pic>
        <p:nvPicPr>
          <p:cNvPr id="8" name="Image 7">
            <a:extLst>
              <a:ext uri="{FF2B5EF4-FFF2-40B4-BE49-F238E27FC236}">
                <a16:creationId xmlns:a16="http://schemas.microsoft.com/office/drawing/2014/main" id="{979F8005-633D-4AA9-5FCD-6AADEB2CD719}"/>
              </a:ext>
            </a:extLst>
          </p:cNvPr>
          <p:cNvPicPr>
            <a:picLocks noChangeAspect="1"/>
          </p:cNvPicPr>
          <p:nvPr/>
        </p:nvPicPr>
        <p:blipFill>
          <a:blip r:embed="rId6"/>
          <a:stretch>
            <a:fillRect/>
          </a:stretch>
        </p:blipFill>
        <p:spPr>
          <a:xfrm>
            <a:off x="9553575" y="45793"/>
            <a:ext cx="2638425" cy="981075"/>
          </a:xfrm>
          <a:prstGeom prst="rect">
            <a:avLst/>
          </a:prstGeom>
        </p:spPr>
      </p:pic>
    </p:spTree>
    <p:extLst>
      <p:ext uri="{BB962C8B-B14F-4D97-AF65-F5344CB8AC3E}">
        <p14:creationId xmlns:p14="http://schemas.microsoft.com/office/powerpoint/2010/main" val="1662016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FD47407C-19B9-7D43-8149-9C418E1574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5021" y="177986"/>
            <a:ext cx="2416253" cy="802173"/>
          </a:xfrm>
          <a:prstGeom prst="rect">
            <a:avLst/>
          </a:prstGeom>
        </p:spPr>
      </p:pic>
      <p:sp>
        <p:nvSpPr>
          <p:cNvPr id="5" name="Rectangle 4"/>
          <p:cNvSpPr/>
          <p:nvPr/>
        </p:nvSpPr>
        <p:spPr>
          <a:xfrm>
            <a:off x="1" y="993682"/>
            <a:ext cx="12192000" cy="809625"/>
          </a:xfrm>
          <a:prstGeom prst="rect">
            <a:avLst/>
          </a:prstGeom>
          <a:solidFill>
            <a:schemeClr val="accent1">
              <a:lumMod val="20000"/>
              <a:lumOff val="80000"/>
            </a:schemeClr>
          </a:solidFill>
        </p:spPr>
        <p:txBody>
          <a:bodyPr wrap="square" anchor="ctr" anchorCtr="1">
            <a:noAutofit/>
          </a:bodyPr>
          <a:lstStyle/>
          <a:p>
            <a:pPr algn="ctr"/>
            <a:r>
              <a:rPr lang="fr-FR" sz="2400" b="1" i="0" u="none" strike="noStrike" baseline="0" dirty="0">
                <a:solidFill>
                  <a:schemeClr val="bg2"/>
                </a:solidFill>
                <a:latin typeface="Marianne" panose="02000000000000000000" pitchFamily="50" charset="0"/>
              </a:rPr>
              <a:t>Former les demandeurs d’emploi aux métiers de la transition énergétique</a:t>
            </a:r>
            <a:endParaRPr lang="fr-FR" sz="2400" b="1" dirty="0">
              <a:solidFill>
                <a:schemeClr val="bg2"/>
              </a:solidFill>
              <a:latin typeface="Marianne" panose="02000000000000000000" pitchFamily="50" charset="0"/>
            </a:endParaRPr>
          </a:p>
        </p:txBody>
      </p:sp>
      <p:sp>
        <p:nvSpPr>
          <p:cNvPr id="7" name="Rectangle 6"/>
          <p:cNvSpPr/>
          <p:nvPr/>
        </p:nvSpPr>
        <p:spPr>
          <a:xfrm>
            <a:off x="1" y="2784765"/>
            <a:ext cx="12192000" cy="4847481"/>
          </a:xfrm>
          <a:prstGeom prst="rect">
            <a:avLst/>
          </a:prstGeom>
        </p:spPr>
        <p:txBody>
          <a:bodyPr wrap="square">
            <a:spAutoFit/>
          </a:bodyPr>
          <a:lstStyle/>
          <a:p>
            <a:pPr lvl="0" algn="just">
              <a:spcAft>
                <a:spcPts val="0"/>
              </a:spcAft>
              <a:buSzPts val="1200"/>
            </a:pPr>
            <a:r>
              <a:rPr lang="fr-FR" sz="2000" b="1" dirty="0">
                <a:solidFill>
                  <a:schemeClr val="bg2"/>
                </a:solidFill>
                <a:effectLst/>
                <a:latin typeface="Marianne" panose="02000000000000000000" pitchFamily="50" charset="0"/>
                <a:ea typeface="Times New Roman" panose="02020603050405020304" pitchFamily="18" charset="0"/>
                <a:cs typeface="Arial" panose="020B0604020202020204" pitchFamily="34" charset="0"/>
              </a:rPr>
              <a:t>Actions de formation visées</a:t>
            </a:r>
          </a:p>
          <a:p>
            <a:pPr algn="just">
              <a:spcBef>
                <a:spcPts val="900"/>
              </a:spcBef>
              <a:spcAft>
                <a:spcPts val="0"/>
              </a:spcAft>
            </a:pPr>
            <a:r>
              <a:rPr lang="fr-FR" sz="2000" dirty="0">
                <a:solidFill>
                  <a:schemeClr val="bg2"/>
                </a:solidFill>
                <a:effectLst/>
                <a:latin typeface="Marianne" panose="02000000000000000000" pitchFamily="50" charset="0"/>
                <a:ea typeface="Times New Roman" panose="02020603050405020304" pitchFamily="18" charset="0"/>
                <a:cs typeface="Arial" panose="020B0604020202020204" pitchFamily="34" charset="0"/>
              </a:rPr>
              <a:t>Les actions de formation doivent contribuer à atteindre les objectifs suivants :</a:t>
            </a:r>
          </a:p>
          <a:p>
            <a:pPr marL="457200" indent="-457200" algn="just">
              <a:spcBef>
                <a:spcPts val="900"/>
              </a:spcBef>
              <a:spcAft>
                <a:spcPts val="0"/>
              </a:spcAft>
              <a:buFont typeface="+mj-lt"/>
              <a:buAutoNum type="arabicParenR"/>
            </a:pPr>
            <a:r>
              <a:rPr lang="fr-FR" sz="2000" b="1" dirty="0">
                <a:solidFill>
                  <a:schemeClr val="bg2"/>
                </a:solidFill>
                <a:effectLst/>
                <a:latin typeface="Marianne" panose="02000000000000000000" pitchFamily="50" charset="0"/>
                <a:ea typeface="Times New Roman" panose="02020603050405020304" pitchFamily="18" charset="0"/>
                <a:cs typeface="Arial" panose="020B0604020202020204" pitchFamily="34" charset="0"/>
              </a:rPr>
              <a:t>Adapter les compétences des demandeurs d’emploi de tous secteurs en vue de leur permettre d’accéder aux métiers générés par la diversification énergétique, l’économie circulaire, la rénovation du bâti ou la construction écologique</a:t>
            </a:r>
          </a:p>
          <a:p>
            <a:pPr marL="457200" indent="-457200" algn="just">
              <a:spcBef>
                <a:spcPts val="900"/>
              </a:spcBef>
              <a:spcAft>
                <a:spcPts val="0"/>
              </a:spcAft>
              <a:buFont typeface="+mj-lt"/>
              <a:buAutoNum type="arabicParenR"/>
            </a:pPr>
            <a:r>
              <a:rPr lang="fr-FR" sz="2000" b="1" dirty="0">
                <a:solidFill>
                  <a:schemeClr val="bg2"/>
                </a:solidFill>
                <a:effectLst/>
                <a:latin typeface="Marianne" panose="02000000000000000000" pitchFamily="50" charset="0"/>
                <a:ea typeface="Times New Roman" panose="02020603050405020304" pitchFamily="18" charset="0"/>
                <a:cs typeface="Arial" panose="020B0604020202020204" pitchFamily="34" charset="0"/>
              </a:rPr>
              <a:t>Permettre aux anciens salariés licenciés des secteurs en transformation </a:t>
            </a:r>
            <a:r>
              <a:rPr lang="fr-FR" sz="2000" dirty="0">
                <a:solidFill>
                  <a:schemeClr val="bg2"/>
                </a:solidFill>
                <a:effectLst/>
                <a:latin typeface="Marianne" panose="02000000000000000000" pitchFamily="50" charset="0"/>
                <a:ea typeface="Times New Roman" panose="02020603050405020304" pitchFamily="18" charset="0"/>
                <a:cs typeface="Arial" panose="020B0604020202020204" pitchFamily="34" charset="0"/>
              </a:rPr>
              <a:t>(métallurgie, cimenterie, chimie lourde, pétrochimie, centrales à charbon) </a:t>
            </a:r>
            <a:r>
              <a:rPr lang="fr-FR" sz="2000" b="1" dirty="0">
                <a:solidFill>
                  <a:schemeClr val="bg2"/>
                </a:solidFill>
                <a:effectLst/>
                <a:latin typeface="Marianne" panose="02000000000000000000" pitchFamily="50" charset="0"/>
                <a:ea typeface="Times New Roman" panose="02020603050405020304" pitchFamily="18" charset="0"/>
                <a:cs typeface="Arial" panose="020B0604020202020204" pitchFamily="34" charset="0"/>
              </a:rPr>
              <a:t>et inscrits à France travail de se reconvertir via une formation leur permettant d'intégrer tout secteur d'activité</a:t>
            </a:r>
            <a:r>
              <a:rPr lang="fr-FR" sz="2000" dirty="0">
                <a:solidFill>
                  <a:schemeClr val="bg2"/>
                </a:solidFill>
                <a:effectLst/>
                <a:latin typeface="Marianne" panose="02000000000000000000" pitchFamily="50" charset="0"/>
                <a:ea typeface="Times New Roman" panose="02020603050405020304" pitchFamily="18" charset="0"/>
                <a:cs typeface="Arial" panose="020B0604020202020204" pitchFamily="34" charset="0"/>
              </a:rPr>
              <a:t>.</a:t>
            </a:r>
          </a:p>
          <a:p>
            <a:pPr algn="just">
              <a:spcBef>
                <a:spcPts val="900"/>
              </a:spcBef>
            </a:pPr>
            <a:r>
              <a:rPr lang="fr-FR" sz="2000" dirty="0">
                <a:solidFill>
                  <a:schemeClr val="bg2"/>
                </a:solidFill>
                <a:latin typeface="Marianne" panose="02000000000000000000" pitchFamily="50" charset="0"/>
                <a:ea typeface="Times New Roman" panose="02020603050405020304" pitchFamily="18" charset="0"/>
                <a:cs typeface="Arial" panose="020B0604020202020204" pitchFamily="34" charset="0"/>
              </a:rPr>
              <a:t>En mobilisant </a:t>
            </a:r>
            <a:r>
              <a:rPr lang="fr-FR" sz="2000" dirty="0">
                <a:solidFill>
                  <a:schemeClr val="bg2"/>
                </a:solidFill>
                <a:latin typeface="Marianne" panose="02000000000000000000" pitchFamily="50" charset="0"/>
                <a:cs typeface="Arial" panose="020B0604020202020204" pitchFamily="34" charset="0"/>
              </a:rPr>
              <a:t>prioritairement le dispositif AFC. Lorsque le besoin en formation ne peut être couvert par notre marché AFC, les autres dispositifs tels que : Fiches d’opportunités, POEI, AIF seront également mobilisés en flux en fonction des besoins des entreprises . </a:t>
            </a:r>
          </a:p>
          <a:p>
            <a:pPr algn="just">
              <a:spcBef>
                <a:spcPts val="900"/>
              </a:spcBef>
            </a:pPr>
            <a:endParaRPr lang="fr-FR" sz="2000" dirty="0">
              <a:latin typeface="Marianne" panose="02000000000000000000" pitchFamily="50" charset="0"/>
            </a:endParaRPr>
          </a:p>
          <a:p>
            <a:pPr marL="457200" indent="-457200" algn="just">
              <a:spcBef>
                <a:spcPts val="900"/>
              </a:spcBef>
              <a:spcAft>
                <a:spcPts val="0"/>
              </a:spcAft>
              <a:buFont typeface="+mj-lt"/>
              <a:buAutoNum type="arabicParenR"/>
            </a:pPr>
            <a:endParaRPr lang="fr-FR" sz="2000" dirty="0">
              <a:effectLst/>
              <a:latin typeface="Calibri" panose="020F0502020204030204" pitchFamily="34" charset="0"/>
              <a:ea typeface="Times New Roman" panose="02020603050405020304" pitchFamily="18" charset="0"/>
            </a:endParaRPr>
          </a:p>
        </p:txBody>
      </p:sp>
      <p:pic>
        <p:nvPicPr>
          <p:cNvPr id="8" name="Picture 6" descr="icône de l'euro sur fond blanc. style plat. pièces de monnaie et icône euro  pour la conception, le logo, l'application, l'interface utilisateur de  votre site Web. symbole du système de paiement. signe"/>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7628" y="1907575"/>
            <a:ext cx="989955" cy="98015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697166" y="1956782"/>
            <a:ext cx="4398833" cy="461665"/>
          </a:xfrm>
          <a:prstGeom prst="rect">
            <a:avLst/>
          </a:prstGeom>
        </p:spPr>
        <p:txBody>
          <a:bodyPr wrap="square">
            <a:spAutoFit/>
          </a:bodyPr>
          <a:lstStyle/>
          <a:p>
            <a:pPr lvl="0" algn="ctr">
              <a:spcBef>
                <a:spcPts val="600"/>
              </a:spcBef>
              <a:spcAft>
                <a:spcPts val="0"/>
              </a:spcAft>
              <a:buSzPts val="1200"/>
            </a:pPr>
            <a:r>
              <a:rPr lang="fr-FR" sz="2400" b="1" dirty="0">
                <a:solidFill>
                  <a:schemeClr val="bg2"/>
                </a:solidFill>
                <a:latin typeface="Marianne" panose="02000000000000000000" pitchFamily="50" charset="0"/>
                <a:ea typeface="Times New Roman" panose="02020603050405020304" pitchFamily="18" charset="0"/>
              </a:rPr>
              <a:t>Financement FTJ  :  16M€</a:t>
            </a:r>
            <a:endParaRPr lang="fr-FR" sz="2000" dirty="0">
              <a:solidFill>
                <a:schemeClr val="bg2"/>
              </a:solidFill>
              <a:latin typeface="Marianne" panose="02000000000000000000" pitchFamily="50" charset="0"/>
              <a:ea typeface="Times New Roman" panose="02020603050405020304" pitchFamily="18" charset="0"/>
            </a:endParaRPr>
          </a:p>
        </p:txBody>
      </p:sp>
      <p:pic>
        <p:nvPicPr>
          <p:cNvPr id="10" name="Picture 4" descr="durée-icone - Magesco"/>
          <p:cNvPicPr>
            <a:picLocks noChangeAspect="1" noChangeArrowheads="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337118" y="1782501"/>
            <a:ext cx="1152000" cy="11520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7831032" y="2008015"/>
            <a:ext cx="4360968" cy="1215717"/>
          </a:xfrm>
          <a:prstGeom prst="rect">
            <a:avLst/>
          </a:prstGeom>
        </p:spPr>
        <p:txBody>
          <a:bodyPr wrap="square">
            <a:spAutoFit/>
          </a:bodyPr>
          <a:lstStyle/>
          <a:p>
            <a:pPr lvl="0" algn="ctr">
              <a:spcBef>
                <a:spcPts val="600"/>
              </a:spcBef>
              <a:spcAft>
                <a:spcPts val="0"/>
              </a:spcAft>
              <a:buSzPts val="1200"/>
            </a:pPr>
            <a:r>
              <a:rPr lang="fr-FR" sz="2400" b="1" dirty="0">
                <a:solidFill>
                  <a:schemeClr val="bg2"/>
                </a:solidFill>
                <a:latin typeface="Marianne" panose="02000000000000000000" pitchFamily="50" charset="0"/>
                <a:ea typeface="Times New Roman" panose="02020603050405020304" pitchFamily="18" charset="0"/>
              </a:rPr>
              <a:t>Période de janvier 2024 à décembre 2026</a:t>
            </a:r>
          </a:p>
          <a:p>
            <a:pPr lvl="0" algn="ctr">
              <a:spcBef>
                <a:spcPts val="600"/>
              </a:spcBef>
              <a:spcAft>
                <a:spcPts val="0"/>
              </a:spcAft>
              <a:buSzPts val="1200"/>
            </a:pPr>
            <a:endParaRPr lang="fr-FR" sz="2000" dirty="0">
              <a:latin typeface="Times New Roman" panose="02020603050405020304" pitchFamily="18" charset="0"/>
              <a:ea typeface="Times New Roman" panose="02020603050405020304" pitchFamily="18" charset="0"/>
            </a:endParaRPr>
          </a:p>
        </p:txBody>
      </p:sp>
      <p:pic>
        <p:nvPicPr>
          <p:cNvPr id="3" name="Image 2">
            <a:extLst>
              <a:ext uri="{FF2B5EF4-FFF2-40B4-BE49-F238E27FC236}">
                <a16:creationId xmlns:a16="http://schemas.microsoft.com/office/drawing/2014/main" id="{DBF69DF1-5095-03AF-8D1D-58FD38351156}"/>
              </a:ext>
            </a:extLst>
          </p:cNvPr>
          <p:cNvPicPr>
            <a:picLocks noChangeAspect="1"/>
          </p:cNvPicPr>
          <p:nvPr/>
        </p:nvPicPr>
        <p:blipFill>
          <a:blip r:embed="rId5"/>
          <a:stretch>
            <a:fillRect/>
          </a:stretch>
        </p:blipFill>
        <p:spPr>
          <a:xfrm>
            <a:off x="9553575" y="22438"/>
            <a:ext cx="2638425" cy="981075"/>
          </a:xfrm>
          <a:prstGeom prst="rect">
            <a:avLst/>
          </a:prstGeom>
        </p:spPr>
      </p:pic>
    </p:spTree>
    <p:extLst>
      <p:ext uri="{BB962C8B-B14F-4D97-AF65-F5344CB8AC3E}">
        <p14:creationId xmlns:p14="http://schemas.microsoft.com/office/powerpoint/2010/main" val="1019714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FD47407C-19B9-7D43-8149-9C418E1574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5021" y="177986"/>
            <a:ext cx="2416253" cy="802173"/>
          </a:xfrm>
          <a:prstGeom prst="rect">
            <a:avLst/>
          </a:prstGeom>
        </p:spPr>
      </p:pic>
      <p:sp>
        <p:nvSpPr>
          <p:cNvPr id="5" name="Rectangle 4"/>
          <p:cNvSpPr/>
          <p:nvPr/>
        </p:nvSpPr>
        <p:spPr>
          <a:xfrm>
            <a:off x="0" y="1026868"/>
            <a:ext cx="12192000" cy="809625"/>
          </a:xfrm>
          <a:prstGeom prst="rect">
            <a:avLst/>
          </a:prstGeom>
          <a:solidFill>
            <a:schemeClr val="accent1">
              <a:lumMod val="20000"/>
              <a:lumOff val="80000"/>
            </a:schemeClr>
          </a:solidFill>
        </p:spPr>
        <p:txBody>
          <a:bodyPr wrap="square" anchor="ctr" anchorCtr="1">
            <a:noAutofit/>
          </a:bodyPr>
          <a:lstStyle/>
          <a:p>
            <a:pPr algn="ctr"/>
            <a:r>
              <a:rPr lang="fr-FR" sz="2400" b="1" i="0" u="none" strike="noStrike" baseline="0" dirty="0">
                <a:solidFill>
                  <a:schemeClr val="bg2"/>
                </a:solidFill>
                <a:latin typeface="Marianne" panose="02000000000000000000" pitchFamily="50" charset="0"/>
              </a:rPr>
              <a:t>Former les demandeurs d’emploi aux métiers de la transition énergétique</a:t>
            </a:r>
            <a:endParaRPr lang="fr-FR" sz="2400" b="1" dirty="0">
              <a:solidFill>
                <a:schemeClr val="bg2"/>
              </a:solidFill>
              <a:latin typeface="Marianne" panose="02000000000000000000" pitchFamily="50" charset="0"/>
            </a:endParaRPr>
          </a:p>
        </p:txBody>
      </p:sp>
      <p:sp>
        <p:nvSpPr>
          <p:cNvPr id="7" name="Rectangle 6"/>
          <p:cNvSpPr/>
          <p:nvPr/>
        </p:nvSpPr>
        <p:spPr>
          <a:xfrm>
            <a:off x="0" y="2017345"/>
            <a:ext cx="12192000" cy="4462760"/>
          </a:xfrm>
          <a:prstGeom prst="rect">
            <a:avLst/>
          </a:prstGeom>
        </p:spPr>
        <p:txBody>
          <a:bodyPr wrap="square">
            <a:spAutoFit/>
          </a:bodyPr>
          <a:lstStyle/>
          <a:p>
            <a:pPr lvl="0" algn="just">
              <a:spcAft>
                <a:spcPts val="0"/>
              </a:spcAft>
              <a:buSzPts val="1200"/>
            </a:pPr>
            <a:r>
              <a:rPr lang="fr-FR" sz="2400" b="1" dirty="0">
                <a:solidFill>
                  <a:schemeClr val="bg2"/>
                </a:solidFill>
                <a:effectLst/>
                <a:latin typeface="Marianne" panose="02000000000000000000" pitchFamily="50" charset="0"/>
                <a:ea typeface="Times New Roman" panose="02020603050405020304" pitchFamily="18" charset="0"/>
              </a:rPr>
              <a:t>Secteurs d’activités </a:t>
            </a:r>
            <a:r>
              <a:rPr lang="fr-FR" dirty="0">
                <a:solidFill>
                  <a:schemeClr val="bg2"/>
                </a:solidFill>
                <a:effectLst/>
                <a:latin typeface="Marianne" panose="02000000000000000000" pitchFamily="50" charset="0"/>
                <a:ea typeface="Times New Roman" panose="02020603050405020304" pitchFamily="18" charset="0"/>
              </a:rPr>
              <a:t> </a:t>
            </a:r>
            <a:endParaRPr lang="fr-FR" sz="2000" dirty="0">
              <a:solidFill>
                <a:schemeClr val="bg2"/>
              </a:solidFill>
              <a:effectLst/>
              <a:latin typeface="Marianne" panose="02000000000000000000" pitchFamily="50" charset="0"/>
              <a:ea typeface="Times New Roman" panose="02020603050405020304" pitchFamily="18" charset="0"/>
            </a:endParaRPr>
          </a:p>
          <a:p>
            <a:pPr algn="just">
              <a:spcAft>
                <a:spcPts val="0"/>
              </a:spcAft>
            </a:pPr>
            <a:endParaRPr lang="fr-FR" sz="2000" dirty="0">
              <a:solidFill>
                <a:schemeClr val="bg2"/>
              </a:solidFill>
              <a:effectLst/>
              <a:latin typeface="Marianne" panose="02000000000000000000" pitchFamily="50" charset="0"/>
              <a:ea typeface="Times New Roman" panose="02020603050405020304" pitchFamily="18" charset="0"/>
            </a:endParaRPr>
          </a:p>
          <a:p>
            <a:pPr algn="just">
              <a:spcAft>
                <a:spcPts val="0"/>
              </a:spcAft>
            </a:pPr>
            <a:r>
              <a:rPr lang="fr-FR" sz="2000" dirty="0">
                <a:solidFill>
                  <a:schemeClr val="bg2"/>
                </a:solidFill>
                <a:effectLst/>
                <a:latin typeface="Marianne" panose="02000000000000000000" pitchFamily="50" charset="0"/>
                <a:ea typeface="Times New Roman" panose="02020603050405020304" pitchFamily="18" charset="0"/>
              </a:rPr>
              <a:t>Les secteurs les plus impactés dans les Bouches du Rhône sont le bâtiment, l’énergie renouvelable, la production et la maîtrise de l’énergie, le traitement des déchets. </a:t>
            </a:r>
          </a:p>
          <a:p>
            <a:pPr algn="just">
              <a:spcAft>
                <a:spcPts val="0"/>
              </a:spcAft>
            </a:pPr>
            <a:endParaRPr lang="fr-FR" sz="2000" b="1" dirty="0">
              <a:solidFill>
                <a:schemeClr val="bg2"/>
              </a:solidFill>
              <a:effectLst/>
              <a:latin typeface="Marianne" panose="02000000000000000000" pitchFamily="50" charset="0"/>
              <a:ea typeface="Times New Roman" panose="02020603050405020304" pitchFamily="18" charset="0"/>
            </a:endParaRPr>
          </a:p>
          <a:p>
            <a:pPr marL="342900" indent="-342900" algn="just">
              <a:spcAft>
                <a:spcPts val="0"/>
              </a:spcAft>
              <a:buFont typeface="Wingdings" panose="05000000000000000000" pitchFamily="2" charset="2"/>
              <a:buChar char="§"/>
            </a:pPr>
            <a:r>
              <a:rPr lang="fr-FR" sz="2000" b="1" dirty="0">
                <a:solidFill>
                  <a:schemeClr val="bg2"/>
                </a:solidFill>
                <a:latin typeface="Marianne" panose="02000000000000000000" pitchFamily="50" charset="0"/>
                <a:ea typeface="Times New Roman" panose="02020603050405020304" pitchFamily="18" charset="0"/>
              </a:rPr>
              <a:t>Production d’énergie verte </a:t>
            </a:r>
            <a:r>
              <a:rPr lang="fr-FR" sz="2000" dirty="0">
                <a:solidFill>
                  <a:schemeClr val="bg2"/>
                </a:solidFill>
                <a:latin typeface="Marianne" panose="02000000000000000000" pitchFamily="50" charset="0"/>
                <a:ea typeface="Times New Roman" panose="02020603050405020304" pitchFamily="18" charset="0"/>
              </a:rPr>
              <a:t>: nouveaux systèmes énergétiques industriels via notamment le soutien à la production, au stockage des énergies renouvelables et aux réseaux énergétiques, les solutions de chaleur bas carbone. La production, le stockage et les réseaux : éolien en mer, hydrogène vert, photovoltaïque…</a:t>
            </a:r>
          </a:p>
          <a:p>
            <a:pPr marL="342900" indent="-342900" algn="just">
              <a:spcBef>
                <a:spcPts val="1200"/>
              </a:spcBef>
              <a:spcAft>
                <a:spcPts val="0"/>
              </a:spcAft>
              <a:buFont typeface="Wingdings" panose="05000000000000000000" pitchFamily="2" charset="2"/>
              <a:buChar char="§"/>
            </a:pPr>
            <a:r>
              <a:rPr lang="fr-FR" sz="2000" b="1" dirty="0">
                <a:solidFill>
                  <a:schemeClr val="bg2"/>
                </a:solidFill>
                <a:latin typeface="Marianne" panose="02000000000000000000" pitchFamily="50" charset="0"/>
                <a:ea typeface="Times New Roman" panose="02020603050405020304" pitchFamily="18" charset="0"/>
              </a:rPr>
              <a:t>Economie circulaire et innovation </a:t>
            </a:r>
            <a:r>
              <a:rPr lang="fr-FR" sz="2000" dirty="0">
                <a:solidFill>
                  <a:schemeClr val="bg2"/>
                </a:solidFill>
                <a:latin typeface="Marianne" panose="02000000000000000000" pitchFamily="50" charset="0"/>
                <a:ea typeface="Times New Roman" panose="02020603050405020304" pitchFamily="18" charset="0"/>
              </a:rPr>
              <a:t>: recyclage, traitement et transformation des déchets, prolongation de la durée de vie des objets</a:t>
            </a:r>
          </a:p>
          <a:p>
            <a:pPr marL="342900" indent="-342900" algn="just">
              <a:spcBef>
                <a:spcPts val="1200"/>
              </a:spcBef>
              <a:spcAft>
                <a:spcPts val="0"/>
              </a:spcAft>
              <a:buFont typeface="Wingdings" panose="05000000000000000000" pitchFamily="2" charset="2"/>
              <a:buChar char="§"/>
            </a:pPr>
            <a:r>
              <a:rPr lang="fr-FR" sz="2000" b="1" dirty="0">
                <a:solidFill>
                  <a:schemeClr val="bg2"/>
                </a:solidFill>
                <a:latin typeface="Marianne" panose="02000000000000000000" pitchFamily="50" charset="0"/>
                <a:ea typeface="Times New Roman" panose="02020603050405020304" pitchFamily="18" charset="0"/>
              </a:rPr>
              <a:t>Rénovation énergétique des bâtiments et construction écoresponsable </a:t>
            </a:r>
            <a:r>
              <a:rPr lang="fr-FR" sz="2000" dirty="0">
                <a:solidFill>
                  <a:schemeClr val="bg2"/>
                </a:solidFill>
                <a:latin typeface="Marianne" panose="02000000000000000000" pitchFamily="50" charset="0"/>
                <a:ea typeface="Times New Roman" panose="02020603050405020304" pitchFamily="18" charset="0"/>
              </a:rPr>
              <a:t>: usage de matériaux plus écologiques ou recyclés, techniques de pose, écoconception</a:t>
            </a:r>
          </a:p>
        </p:txBody>
      </p:sp>
      <p:pic>
        <p:nvPicPr>
          <p:cNvPr id="3" name="Image 2">
            <a:extLst>
              <a:ext uri="{FF2B5EF4-FFF2-40B4-BE49-F238E27FC236}">
                <a16:creationId xmlns:a16="http://schemas.microsoft.com/office/drawing/2014/main" id="{0FD10D14-2411-9998-1CDC-2929774A4EB7}"/>
              </a:ext>
            </a:extLst>
          </p:cNvPr>
          <p:cNvPicPr>
            <a:picLocks noChangeAspect="1"/>
          </p:cNvPicPr>
          <p:nvPr/>
        </p:nvPicPr>
        <p:blipFill>
          <a:blip r:embed="rId3"/>
          <a:stretch>
            <a:fillRect/>
          </a:stretch>
        </p:blipFill>
        <p:spPr>
          <a:xfrm>
            <a:off x="9553575" y="22438"/>
            <a:ext cx="2638425" cy="981075"/>
          </a:xfrm>
          <a:prstGeom prst="rect">
            <a:avLst/>
          </a:prstGeom>
        </p:spPr>
      </p:pic>
    </p:spTree>
    <p:extLst>
      <p:ext uri="{BB962C8B-B14F-4D97-AF65-F5344CB8AC3E}">
        <p14:creationId xmlns:p14="http://schemas.microsoft.com/office/powerpoint/2010/main" val="2607400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FD47407C-19B9-7D43-8149-9C418E1574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5021" y="177986"/>
            <a:ext cx="2416253" cy="802173"/>
          </a:xfrm>
          <a:prstGeom prst="rect">
            <a:avLst/>
          </a:prstGeom>
        </p:spPr>
      </p:pic>
      <p:sp>
        <p:nvSpPr>
          <p:cNvPr id="5" name="Rectangle 4"/>
          <p:cNvSpPr/>
          <p:nvPr/>
        </p:nvSpPr>
        <p:spPr>
          <a:xfrm>
            <a:off x="0" y="1026868"/>
            <a:ext cx="12192000" cy="809625"/>
          </a:xfrm>
          <a:prstGeom prst="rect">
            <a:avLst/>
          </a:prstGeom>
          <a:solidFill>
            <a:schemeClr val="accent1">
              <a:lumMod val="20000"/>
              <a:lumOff val="80000"/>
            </a:schemeClr>
          </a:solidFill>
        </p:spPr>
        <p:txBody>
          <a:bodyPr wrap="square" anchor="ctr" anchorCtr="1">
            <a:noAutofit/>
          </a:bodyPr>
          <a:lstStyle/>
          <a:p>
            <a:pPr algn="ctr"/>
            <a:r>
              <a:rPr lang="fr-FR" sz="2400" b="1" i="0" u="none" strike="noStrike" baseline="0" dirty="0">
                <a:solidFill>
                  <a:schemeClr val="bg2"/>
                </a:solidFill>
                <a:latin typeface="Marianne" panose="02000000000000000000" pitchFamily="50" charset="0"/>
              </a:rPr>
              <a:t>Former les demandeurs d’emploi aux métiers de la transition énergétique</a:t>
            </a:r>
            <a:endParaRPr lang="fr-FR" sz="2400" b="1" dirty="0">
              <a:solidFill>
                <a:schemeClr val="bg2"/>
              </a:solidFill>
              <a:latin typeface="Marianne" panose="02000000000000000000" pitchFamily="50" charset="0"/>
            </a:endParaRPr>
          </a:p>
        </p:txBody>
      </p:sp>
      <p:sp>
        <p:nvSpPr>
          <p:cNvPr id="7" name="Rectangle 6"/>
          <p:cNvSpPr/>
          <p:nvPr/>
        </p:nvSpPr>
        <p:spPr>
          <a:xfrm>
            <a:off x="0" y="2017345"/>
            <a:ext cx="12192000" cy="1077218"/>
          </a:xfrm>
          <a:prstGeom prst="rect">
            <a:avLst/>
          </a:prstGeom>
        </p:spPr>
        <p:txBody>
          <a:bodyPr wrap="square">
            <a:spAutoFit/>
          </a:bodyPr>
          <a:lstStyle/>
          <a:p>
            <a:pPr lvl="0" algn="just">
              <a:spcAft>
                <a:spcPts val="0"/>
              </a:spcAft>
              <a:buSzPts val="1200"/>
            </a:pPr>
            <a:r>
              <a:rPr lang="fr-FR" sz="2400" b="1" dirty="0">
                <a:solidFill>
                  <a:schemeClr val="bg2"/>
                </a:solidFill>
                <a:effectLst/>
                <a:latin typeface="Marianne" panose="02000000000000000000" pitchFamily="50" charset="0"/>
                <a:ea typeface="Times New Roman" panose="02020603050405020304" pitchFamily="18" charset="0"/>
              </a:rPr>
              <a:t>Et sous-secteurs exclus : </a:t>
            </a:r>
            <a:endParaRPr lang="fr-FR" sz="2000" dirty="0">
              <a:solidFill>
                <a:schemeClr val="bg2"/>
              </a:solidFill>
              <a:effectLst/>
              <a:latin typeface="Marianne" panose="02000000000000000000" pitchFamily="50" charset="0"/>
              <a:ea typeface="Times New Roman" panose="02020603050405020304" pitchFamily="18" charset="0"/>
            </a:endParaRPr>
          </a:p>
          <a:p>
            <a:pPr algn="just">
              <a:spcAft>
                <a:spcPts val="0"/>
              </a:spcAft>
            </a:pPr>
            <a:endParaRPr lang="fr-FR" sz="2000" dirty="0">
              <a:solidFill>
                <a:schemeClr val="bg2"/>
              </a:solidFill>
              <a:effectLst/>
              <a:latin typeface="Marianne" panose="02000000000000000000" pitchFamily="50" charset="0"/>
              <a:ea typeface="Times New Roman" panose="02020603050405020304" pitchFamily="18" charset="0"/>
            </a:endParaRPr>
          </a:p>
          <a:p>
            <a:pPr algn="just">
              <a:spcAft>
                <a:spcPts val="0"/>
              </a:spcAft>
            </a:pPr>
            <a:r>
              <a:rPr lang="fr-FR" sz="2000" dirty="0">
                <a:solidFill>
                  <a:schemeClr val="bg2"/>
                </a:solidFill>
                <a:effectLst/>
                <a:latin typeface="Marianne" panose="02000000000000000000" pitchFamily="50" charset="0"/>
                <a:ea typeface="Times New Roman" panose="02020603050405020304" pitchFamily="18" charset="0"/>
              </a:rPr>
              <a:t> </a:t>
            </a:r>
            <a:endParaRPr lang="fr-FR" sz="2000" dirty="0">
              <a:solidFill>
                <a:schemeClr val="bg2"/>
              </a:solidFill>
              <a:latin typeface="Marianne" panose="02000000000000000000" pitchFamily="50" charset="0"/>
              <a:ea typeface="Times New Roman" panose="02020603050405020304" pitchFamily="18" charset="0"/>
            </a:endParaRPr>
          </a:p>
        </p:txBody>
      </p:sp>
      <p:pic>
        <p:nvPicPr>
          <p:cNvPr id="3" name="Image 2">
            <a:extLst>
              <a:ext uri="{FF2B5EF4-FFF2-40B4-BE49-F238E27FC236}">
                <a16:creationId xmlns:a16="http://schemas.microsoft.com/office/drawing/2014/main" id="{0FD10D14-2411-9998-1CDC-2929774A4EB7}"/>
              </a:ext>
            </a:extLst>
          </p:cNvPr>
          <p:cNvPicPr>
            <a:picLocks noChangeAspect="1"/>
          </p:cNvPicPr>
          <p:nvPr/>
        </p:nvPicPr>
        <p:blipFill>
          <a:blip r:embed="rId3"/>
          <a:stretch>
            <a:fillRect/>
          </a:stretch>
        </p:blipFill>
        <p:spPr>
          <a:xfrm>
            <a:off x="9553575" y="22438"/>
            <a:ext cx="2638425" cy="981075"/>
          </a:xfrm>
          <a:prstGeom prst="rect">
            <a:avLst/>
          </a:prstGeom>
        </p:spPr>
      </p:pic>
      <p:graphicFrame>
        <p:nvGraphicFramePr>
          <p:cNvPr id="2" name="Diagramme 1"/>
          <p:cNvGraphicFramePr/>
          <p:nvPr>
            <p:extLst>
              <p:ext uri="{D42A27DB-BD31-4B8C-83A1-F6EECF244321}">
                <p14:modId xmlns:p14="http://schemas.microsoft.com/office/powerpoint/2010/main" val="1687401514"/>
              </p:ext>
            </p:extLst>
          </p:nvPr>
        </p:nvGraphicFramePr>
        <p:xfrm>
          <a:off x="271463" y="2501900"/>
          <a:ext cx="11920537" cy="41703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83613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DFD3E3-CC0F-7D6E-4C87-43C4693767CA}"/>
            </a:ext>
          </a:extLst>
        </p:cNvPr>
        <p:cNvGrpSpPr/>
        <p:nvPr/>
      </p:nvGrpSpPr>
      <p:grpSpPr>
        <a:xfrm>
          <a:off x="0" y="0"/>
          <a:ext cx="0" cy="0"/>
          <a:chOff x="0" y="0"/>
          <a:chExt cx="0" cy="0"/>
        </a:xfrm>
      </p:grpSpPr>
      <p:pic>
        <p:nvPicPr>
          <p:cNvPr id="4" name="Image 3">
            <a:extLst>
              <a:ext uri="{FF2B5EF4-FFF2-40B4-BE49-F238E27FC236}">
                <a16:creationId xmlns:a16="http://schemas.microsoft.com/office/drawing/2014/main" id="{1ED7AED4-C503-136A-C36B-C162092CF4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5021" y="177986"/>
            <a:ext cx="2416253" cy="802173"/>
          </a:xfrm>
          <a:prstGeom prst="rect">
            <a:avLst/>
          </a:prstGeom>
        </p:spPr>
      </p:pic>
      <p:sp>
        <p:nvSpPr>
          <p:cNvPr id="5" name="Rectangle 4">
            <a:extLst>
              <a:ext uri="{FF2B5EF4-FFF2-40B4-BE49-F238E27FC236}">
                <a16:creationId xmlns:a16="http://schemas.microsoft.com/office/drawing/2014/main" id="{745A6112-661C-8FF5-DA27-5D1C94284290}"/>
              </a:ext>
            </a:extLst>
          </p:cNvPr>
          <p:cNvSpPr/>
          <p:nvPr/>
        </p:nvSpPr>
        <p:spPr>
          <a:xfrm>
            <a:off x="401639" y="1015602"/>
            <a:ext cx="11369674" cy="711597"/>
          </a:xfrm>
          <a:prstGeom prst="rect">
            <a:avLst/>
          </a:prstGeom>
          <a:solidFill>
            <a:schemeClr val="accent1">
              <a:lumMod val="20000"/>
              <a:lumOff val="80000"/>
            </a:schemeClr>
          </a:solidFill>
        </p:spPr>
        <p:txBody>
          <a:bodyPr wrap="square" anchor="ctr" anchorCtr="1">
            <a:noAutofit/>
          </a:bodyPr>
          <a:lstStyle/>
          <a:p>
            <a:pPr algn="ctr"/>
            <a:r>
              <a:rPr lang="fr-FR" b="1" dirty="0">
                <a:solidFill>
                  <a:schemeClr val="bg2"/>
                </a:solidFill>
                <a:latin typeface="Marianne" panose="02000000000000000000" pitchFamily="50" charset="0"/>
              </a:rPr>
              <a:t>A TITRE D’EXEMPLE : ACHATS DE FORMATIONS COLLECTIVES avril à juillet 2025</a:t>
            </a:r>
          </a:p>
        </p:txBody>
      </p:sp>
      <p:pic>
        <p:nvPicPr>
          <p:cNvPr id="3" name="Image 2">
            <a:extLst>
              <a:ext uri="{FF2B5EF4-FFF2-40B4-BE49-F238E27FC236}">
                <a16:creationId xmlns:a16="http://schemas.microsoft.com/office/drawing/2014/main" id="{0F95854B-E783-6CB8-13DB-D3F94E854D85}"/>
              </a:ext>
            </a:extLst>
          </p:cNvPr>
          <p:cNvPicPr>
            <a:picLocks noChangeAspect="1"/>
          </p:cNvPicPr>
          <p:nvPr/>
        </p:nvPicPr>
        <p:blipFill>
          <a:blip r:embed="rId3"/>
          <a:stretch>
            <a:fillRect/>
          </a:stretch>
        </p:blipFill>
        <p:spPr>
          <a:xfrm>
            <a:off x="9553575" y="22438"/>
            <a:ext cx="2638425" cy="981075"/>
          </a:xfrm>
          <a:prstGeom prst="rect">
            <a:avLst/>
          </a:prstGeom>
        </p:spPr>
      </p:pic>
      <p:pic>
        <p:nvPicPr>
          <p:cNvPr id="2" name="Image 1">
            <a:extLst>
              <a:ext uri="{FF2B5EF4-FFF2-40B4-BE49-F238E27FC236}">
                <a16:creationId xmlns:a16="http://schemas.microsoft.com/office/drawing/2014/main" id="{38D21532-416F-EC20-189A-556CF2D6C113}"/>
              </a:ext>
            </a:extLst>
          </p:cNvPr>
          <p:cNvPicPr>
            <a:picLocks noChangeAspect="1"/>
          </p:cNvPicPr>
          <p:nvPr/>
        </p:nvPicPr>
        <p:blipFill>
          <a:blip r:embed="rId4"/>
          <a:stretch>
            <a:fillRect/>
          </a:stretch>
        </p:blipFill>
        <p:spPr>
          <a:xfrm>
            <a:off x="420687" y="2273158"/>
            <a:ext cx="4964114" cy="4584842"/>
          </a:xfrm>
          <a:prstGeom prst="rect">
            <a:avLst/>
          </a:prstGeom>
        </p:spPr>
      </p:pic>
      <p:pic>
        <p:nvPicPr>
          <p:cNvPr id="6" name="Image 5">
            <a:extLst>
              <a:ext uri="{FF2B5EF4-FFF2-40B4-BE49-F238E27FC236}">
                <a16:creationId xmlns:a16="http://schemas.microsoft.com/office/drawing/2014/main" id="{11CC5887-0FA2-5532-2941-6F93D1B200DA}"/>
              </a:ext>
            </a:extLst>
          </p:cNvPr>
          <p:cNvPicPr>
            <a:picLocks noChangeAspect="1"/>
          </p:cNvPicPr>
          <p:nvPr/>
        </p:nvPicPr>
        <p:blipFill>
          <a:blip r:embed="rId5"/>
          <a:stretch>
            <a:fillRect/>
          </a:stretch>
        </p:blipFill>
        <p:spPr>
          <a:xfrm>
            <a:off x="6521709" y="2273158"/>
            <a:ext cx="5249604" cy="4584842"/>
          </a:xfrm>
          <a:prstGeom prst="rect">
            <a:avLst/>
          </a:prstGeom>
        </p:spPr>
      </p:pic>
      <p:sp>
        <p:nvSpPr>
          <p:cNvPr id="7" name="Rectangle 6">
            <a:extLst>
              <a:ext uri="{FF2B5EF4-FFF2-40B4-BE49-F238E27FC236}">
                <a16:creationId xmlns:a16="http://schemas.microsoft.com/office/drawing/2014/main" id="{534B30F0-1D8D-2426-819A-303B78EE793B}"/>
              </a:ext>
            </a:extLst>
          </p:cNvPr>
          <p:cNvSpPr/>
          <p:nvPr/>
        </p:nvSpPr>
        <p:spPr>
          <a:xfrm>
            <a:off x="401639" y="1727199"/>
            <a:ext cx="4983161" cy="545959"/>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fr-FR" b="1" dirty="0">
                <a:solidFill>
                  <a:srgbClr val="002060"/>
                </a:solidFill>
              </a:rPr>
              <a:t>BTP</a:t>
            </a:r>
          </a:p>
        </p:txBody>
      </p:sp>
      <p:sp>
        <p:nvSpPr>
          <p:cNvPr id="8" name="Rectangle 7">
            <a:extLst>
              <a:ext uri="{FF2B5EF4-FFF2-40B4-BE49-F238E27FC236}">
                <a16:creationId xmlns:a16="http://schemas.microsoft.com/office/drawing/2014/main" id="{E4CF1661-D26A-2DFD-2B09-0D59932249A4}"/>
              </a:ext>
            </a:extLst>
          </p:cNvPr>
          <p:cNvSpPr/>
          <p:nvPr/>
        </p:nvSpPr>
        <p:spPr>
          <a:xfrm>
            <a:off x="6521709" y="1727199"/>
            <a:ext cx="5249604" cy="545959"/>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fr-FR" b="1" dirty="0">
                <a:solidFill>
                  <a:srgbClr val="002060"/>
                </a:solidFill>
              </a:rPr>
              <a:t>INDUSTRIE-ENERGIES</a:t>
            </a:r>
          </a:p>
        </p:txBody>
      </p:sp>
    </p:spTree>
    <p:extLst>
      <p:ext uri="{BB962C8B-B14F-4D97-AF65-F5344CB8AC3E}">
        <p14:creationId xmlns:p14="http://schemas.microsoft.com/office/powerpoint/2010/main" val="1455059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CB88BC16-F4F2-7F0E-C351-919D6095B890}"/>
              </a:ext>
            </a:extLst>
          </p:cNvPr>
          <p:cNvPicPr>
            <a:picLocks noChangeAspect="1"/>
          </p:cNvPicPr>
          <p:nvPr/>
        </p:nvPicPr>
        <p:blipFill>
          <a:blip r:embed="rId2"/>
          <a:stretch>
            <a:fillRect/>
          </a:stretch>
        </p:blipFill>
        <p:spPr>
          <a:xfrm>
            <a:off x="934231" y="1427110"/>
            <a:ext cx="1765155" cy="1661324"/>
          </a:xfrm>
          <a:prstGeom prst="rect">
            <a:avLst/>
          </a:prstGeom>
        </p:spPr>
      </p:pic>
      <p:sp>
        <p:nvSpPr>
          <p:cNvPr id="2" name="Titre 1"/>
          <p:cNvSpPr>
            <a:spLocks noGrp="1"/>
          </p:cNvSpPr>
          <p:nvPr>
            <p:ph type="ctrTitle"/>
          </p:nvPr>
        </p:nvSpPr>
        <p:spPr>
          <a:xfrm>
            <a:off x="1527175" y="1708605"/>
            <a:ext cx="9144000" cy="2575249"/>
          </a:xfrm>
        </p:spPr>
        <p:txBody>
          <a:bodyPr/>
          <a:lstStyle/>
          <a:p>
            <a:br>
              <a:rPr lang="fr-FR" sz="2000" dirty="0"/>
            </a:br>
            <a:br>
              <a:rPr lang="fr-FR" sz="2000" dirty="0"/>
            </a:br>
            <a:r>
              <a:rPr lang="fr-FR" sz="2000" dirty="0"/>
              <a:t>Nora CAILLOL </a:t>
            </a:r>
            <a:br>
              <a:rPr lang="fr-FR" sz="2000" dirty="0"/>
            </a:br>
            <a:r>
              <a:rPr lang="fr-FR" sz="2000" dirty="0"/>
              <a:t>Chargée de Projet</a:t>
            </a:r>
            <a:br>
              <a:rPr lang="fr-FR" sz="2000" dirty="0"/>
            </a:br>
            <a:r>
              <a:rPr lang="fr-FR" sz="2000" dirty="0"/>
              <a:t>Service Formation-Pôle Ingénierie Formation</a:t>
            </a:r>
            <a:br>
              <a:rPr lang="fr-FR" sz="2000" dirty="0"/>
            </a:br>
            <a:br>
              <a:rPr lang="fr-FR" sz="2000" dirty="0"/>
            </a:br>
            <a:r>
              <a:rPr lang="fr-FR" sz="2000" dirty="0"/>
              <a:t>0620177566</a:t>
            </a:r>
            <a:br>
              <a:rPr lang="fr-FR" sz="2000" dirty="0"/>
            </a:br>
            <a:r>
              <a:rPr lang="fr-FR" sz="2000" dirty="0"/>
              <a:t>nora.karkar@francetravail.fr</a:t>
            </a:r>
            <a:br>
              <a:rPr lang="fr-FR" sz="2000" dirty="0"/>
            </a:br>
            <a:br>
              <a:rPr lang="fr-FR" sz="2000" dirty="0"/>
            </a:br>
            <a:br>
              <a:rPr lang="fr-FR" sz="2800" dirty="0"/>
            </a:br>
            <a:endParaRPr lang="fr-FR" sz="2800" dirty="0"/>
          </a:p>
        </p:txBody>
      </p:sp>
      <p:pic>
        <p:nvPicPr>
          <p:cNvPr id="8" name="Image 7">
            <a:extLst>
              <a:ext uri="{FF2B5EF4-FFF2-40B4-BE49-F238E27FC236}">
                <a16:creationId xmlns:a16="http://schemas.microsoft.com/office/drawing/2014/main" id="{6E10BCD2-7619-A162-9722-EE70EF547CC5}"/>
              </a:ext>
            </a:extLst>
          </p:cNvPr>
          <p:cNvPicPr>
            <a:picLocks noChangeAspect="1"/>
          </p:cNvPicPr>
          <p:nvPr/>
        </p:nvPicPr>
        <p:blipFill>
          <a:blip r:embed="rId3"/>
          <a:stretch>
            <a:fillRect/>
          </a:stretch>
        </p:blipFill>
        <p:spPr>
          <a:xfrm>
            <a:off x="934230" y="3891701"/>
            <a:ext cx="1765155" cy="1790642"/>
          </a:xfrm>
          <a:prstGeom prst="rect">
            <a:avLst/>
          </a:prstGeom>
        </p:spPr>
      </p:pic>
      <p:sp>
        <p:nvSpPr>
          <p:cNvPr id="3" name="Sous-titre 2"/>
          <p:cNvSpPr>
            <a:spLocks noGrp="1"/>
          </p:cNvSpPr>
          <p:nvPr>
            <p:ph type="subTitle" idx="1"/>
          </p:nvPr>
        </p:nvSpPr>
        <p:spPr>
          <a:xfrm>
            <a:off x="1215232" y="4168399"/>
            <a:ext cx="9761535" cy="1655762"/>
          </a:xfrm>
        </p:spPr>
        <p:txBody>
          <a:bodyPr/>
          <a:lstStyle/>
          <a:p>
            <a:r>
              <a:rPr lang="fr-FR" sz="2000" b="1" dirty="0">
                <a:latin typeface="+mj-lt"/>
              </a:rPr>
              <a:t>Sandrine FAYET</a:t>
            </a:r>
          </a:p>
          <a:p>
            <a:r>
              <a:rPr lang="fr-FR" sz="2000" b="1" dirty="0">
                <a:latin typeface="+mj-lt"/>
              </a:rPr>
              <a:t>Chargée de mission Direction Provence</a:t>
            </a:r>
          </a:p>
          <a:p>
            <a:endParaRPr lang="fr-FR" sz="2000" b="1" dirty="0">
              <a:latin typeface="+mj-lt"/>
            </a:endParaRPr>
          </a:p>
          <a:p>
            <a:r>
              <a:rPr lang="fr-FR" sz="2000" b="1" dirty="0">
                <a:latin typeface="+mj-lt"/>
              </a:rPr>
              <a:t>0617403209</a:t>
            </a:r>
          </a:p>
          <a:p>
            <a:r>
              <a:rPr lang="fr-FR" sz="2000" b="1" dirty="0">
                <a:latin typeface="+mj-lt"/>
              </a:rPr>
              <a:t>sandrine.fayet@francetravail.fr</a:t>
            </a:r>
          </a:p>
        </p:txBody>
      </p:sp>
      <p:pic>
        <p:nvPicPr>
          <p:cNvPr id="10" name="Image 9">
            <a:extLst>
              <a:ext uri="{FF2B5EF4-FFF2-40B4-BE49-F238E27FC236}">
                <a16:creationId xmlns:a16="http://schemas.microsoft.com/office/drawing/2014/main" id="{FF572C13-1871-D27A-7A4A-DA292B7BDE5E}"/>
              </a:ext>
            </a:extLst>
          </p:cNvPr>
          <p:cNvPicPr>
            <a:picLocks noChangeAspect="1"/>
          </p:cNvPicPr>
          <p:nvPr/>
        </p:nvPicPr>
        <p:blipFill>
          <a:blip r:embed="rId4"/>
          <a:stretch>
            <a:fillRect/>
          </a:stretch>
        </p:blipFill>
        <p:spPr>
          <a:xfrm>
            <a:off x="0" y="16328"/>
            <a:ext cx="12192000" cy="959340"/>
          </a:xfrm>
          <a:prstGeom prst="rect">
            <a:avLst/>
          </a:prstGeom>
        </p:spPr>
      </p:pic>
    </p:spTree>
    <p:extLst>
      <p:ext uri="{BB962C8B-B14F-4D97-AF65-F5344CB8AC3E}">
        <p14:creationId xmlns:p14="http://schemas.microsoft.com/office/powerpoint/2010/main" val="619184783"/>
      </p:ext>
    </p:extLst>
  </p:cSld>
  <p:clrMapOvr>
    <a:masterClrMapping/>
  </p:clrMapOvr>
</p:sld>
</file>

<file path=ppt/theme/theme1.xml><?xml version="1.0" encoding="utf-8"?>
<a:theme xmlns:a="http://schemas.openxmlformats.org/drawingml/2006/main" name="Portage 1">
  <a:themeElements>
    <a:clrScheme name="Office">
      <a:dk1>
        <a:srgbClr val="E6E1DB"/>
      </a:dk1>
      <a:lt1>
        <a:srgbClr val="F5F2EE"/>
      </a:lt1>
      <a:dk2>
        <a:srgbClr val="0D1440"/>
      </a:dk2>
      <a:lt2>
        <a:srgbClr val="293378"/>
      </a:lt2>
      <a:accent1>
        <a:srgbClr val="7E58A0"/>
      </a:accent1>
      <a:accent2>
        <a:srgbClr val="FFCC52"/>
      </a:accent2>
      <a:accent3>
        <a:srgbClr val="406BDE"/>
      </a:accent3>
      <a:accent4>
        <a:srgbClr val="D96B00"/>
      </a:accent4>
      <a:accent5>
        <a:srgbClr val="D92424"/>
      </a:accent5>
      <a:accent6>
        <a:srgbClr val="5C0F38"/>
      </a:accent6>
      <a:hlink>
        <a:srgbClr val="467886"/>
      </a:hlink>
      <a:folHlink>
        <a:srgbClr val="96607D"/>
      </a:folHlink>
    </a:clrScheme>
    <a:fontScheme name="France Travail">
      <a:majorFont>
        <a:latin typeface="Marianne"/>
        <a:ea typeface=""/>
        <a:cs typeface=""/>
      </a:majorFont>
      <a:minorFont>
        <a:latin typeface="Marianne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Portage 2">
  <a:themeElements>
    <a:clrScheme name="Office">
      <a:dk1>
        <a:srgbClr val="E6E1DB"/>
      </a:dk1>
      <a:lt1>
        <a:srgbClr val="F5F2EE"/>
      </a:lt1>
      <a:dk2>
        <a:srgbClr val="0D1440"/>
      </a:dk2>
      <a:lt2>
        <a:srgbClr val="293378"/>
      </a:lt2>
      <a:accent1>
        <a:srgbClr val="7E58A0"/>
      </a:accent1>
      <a:accent2>
        <a:srgbClr val="FFCC52"/>
      </a:accent2>
      <a:accent3>
        <a:srgbClr val="406BDE"/>
      </a:accent3>
      <a:accent4>
        <a:srgbClr val="D96B00"/>
      </a:accent4>
      <a:accent5>
        <a:srgbClr val="D92424"/>
      </a:accent5>
      <a:accent6>
        <a:srgbClr val="5C0F38"/>
      </a:accent6>
      <a:hlink>
        <a:srgbClr val="467886"/>
      </a:hlink>
      <a:folHlink>
        <a:srgbClr val="96607D"/>
      </a:folHlink>
    </a:clrScheme>
    <a:fontScheme name="Custom 2">
      <a:majorFont>
        <a:latin typeface="Marianne Bold"/>
        <a:ea typeface=""/>
        <a:cs typeface=""/>
      </a:majorFont>
      <a:minorFont>
        <a:latin typeface="Marianne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rgbClr val="E6E1DB"/>
    </a:dk1>
    <a:lt1>
      <a:srgbClr val="F5F2EE"/>
    </a:lt1>
    <a:dk2>
      <a:srgbClr val="0D1440"/>
    </a:dk2>
    <a:lt2>
      <a:srgbClr val="293378"/>
    </a:lt2>
    <a:accent1>
      <a:srgbClr val="7E58A0"/>
    </a:accent1>
    <a:accent2>
      <a:srgbClr val="FFCC52"/>
    </a:accent2>
    <a:accent3>
      <a:srgbClr val="406BDE"/>
    </a:accent3>
    <a:accent4>
      <a:srgbClr val="D96B00"/>
    </a:accent4>
    <a:accent5>
      <a:srgbClr val="D92424"/>
    </a:accent5>
    <a:accent6>
      <a:srgbClr val="5C0F38"/>
    </a:accent6>
    <a:hlink>
      <a:srgbClr val="467886"/>
    </a:hlink>
    <a:folHlink>
      <a:srgbClr val="96607D"/>
    </a:folHlink>
  </a:clrScheme>
</a:themeOverride>
</file>

<file path=docProps/app.xml><?xml version="1.0" encoding="utf-8"?>
<Properties xmlns="http://schemas.openxmlformats.org/officeDocument/2006/extended-properties" xmlns:vt="http://schemas.openxmlformats.org/officeDocument/2006/docPropsVTypes">
  <TotalTime>283</TotalTime>
  <Words>431</Words>
  <Application>Microsoft Office PowerPoint</Application>
  <PresentationFormat>Grand écran</PresentationFormat>
  <Paragraphs>42</Paragraphs>
  <Slides>7</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7</vt:i4>
      </vt:variant>
    </vt:vector>
  </HeadingPairs>
  <TitlesOfParts>
    <vt:vector size="15" baseType="lpstr">
      <vt:lpstr>Marianne</vt:lpstr>
      <vt:lpstr>Times New Roman</vt:lpstr>
      <vt:lpstr>Marianne Light</vt:lpstr>
      <vt:lpstr>Calibri</vt:lpstr>
      <vt:lpstr>Marianne Medium</vt:lpstr>
      <vt:lpstr>Wingdings</vt:lpstr>
      <vt:lpstr>Portage 1</vt:lpstr>
      <vt:lpstr>Portage 2</vt:lpstr>
      <vt:lpstr>FONDS DE TRANSITION JUSTE</vt:lpstr>
      <vt:lpstr>Présentation PowerPoint</vt:lpstr>
      <vt:lpstr>Présentation PowerPoint</vt:lpstr>
      <vt:lpstr>Présentation PowerPoint</vt:lpstr>
      <vt:lpstr>Présentation PowerPoint</vt:lpstr>
      <vt:lpstr>Présentation PowerPoint</vt:lpstr>
      <vt:lpstr>  Nora CAILLOL  Chargée de Projet Service Formation-Pôle Ingénierie Formation  0620177566 nora.karkar@francetravail.fr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du  Powerpoint Sous titre</dc:title>
  <dc:creator>Heitor Malheiro</dc:creator>
  <cp:lastModifiedBy>JUMEAU Lionel</cp:lastModifiedBy>
  <cp:revision>153</cp:revision>
  <dcterms:created xsi:type="dcterms:W3CDTF">2024-06-05T15:05:46Z</dcterms:created>
  <dcterms:modified xsi:type="dcterms:W3CDTF">2025-03-26T15:28:44Z</dcterms:modified>
</cp:coreProperties>
</file>